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sldIdLst>
    <p:sldId id="286" r:id="rId5"/>
    <p:sldId id="304" r:id="rId7"/>
    <p:sldId id="305" r:id="rId8"/>
    <p:sldId id="307" r:id="rId9"/>
    <p:sldId id="351" r:id="rId10"/>
    <p:sldId id="306" r:id="rId11"/>
    <p:sldId id="324" r:id="rId12"/>
    <p:sldId id="326" r:id="rId13"/>
    <p:sldId id="335" r:id="rId14"/>
    <p:sldId id="352" r:id="rId15"/>
    <p:sldId id="328" r:id="rId16"/>
    <p:sldId id="353" r:id="rId17"/>
    <p:sldId id="311" r:id="rId18"/>
    <p:sldId id="319" r:id="rId19"/>
    <p:sldId id="310" r:id="rId20"/>
    <p:sldId id="316" r:id="rId21"/>
    <p:sldId id="344" r:id="rId22"/>
    <p:sldId id="343" r:id="rId23"/>
    <p:sldId id="348" r:id="rId24"/>
    <p:sldId id="347" r:id="rId25"/>
    <p:sldId id="266" r:id="rId26"/>
  </p:sldIdLst>
  <p:sldSz cx="9144000" cy="5715000"/>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1675"/>
        <p:guide pos="2880"/>
      </p:guideLst>
    </p:cSldViewPr>
  </p:slide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Arial" panose="020B0604020202020204" pitchFamily="34" charset="0"/>
                <a:cs typeface="+mn-ea"/>
              </a:rPr>
            </a:fld>
            <a:endParaRPr lang="zh-CN" altLang="en-US" strike="noStrike" noProof="1"/>
          </a:p>
        </p:txBody>
      </p:sp>
      <p:sp>
        <p:nvSpPr>
          <p:cNvPr id="4100" name="幻灯片图像占位符 3"/>
          <p:cNvSpPr>
            <a:spLocks noGrp="1" noRot="1" noChangeAspect="1"/>
          </p:cNvSpPr>
          <p:nvPr>
            <p:ph type="sldImg"/>
          </p:nvPr>
        </p:nvSpPr>
        <p:spPr>
          <a:xfrm>
            <a:off x="960438" y="1143000"/>
            <a:ext cx="4937125" cy="30861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Arial" panose="020B0604020202020204" pitchFamily="34" charset="0"/>
                <a:cs typeface="+mn-ea"/>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1"/>
          <p:cNvSpPr>
            <a:spLocks noGrp="1" noRot="1"/>
          </p:cNvSpPr>
          <p:nvPr>
            <p:ph type="sldImg"/>
          </p:nvPr>
        </p:nvSpPr>
        <p:spPr/>
      </p:sp>
      <p:sp>
        <p:nvSpPr>
          <p:cNvPr id="6146" name="文本占位符 2"/>
          <p:cNvSpPr>
            <a:spLocks noGrp="1"/>
          </p:cNvSpPr>
          <p:nvPr>
            <p:ph type="body"/>
          </p:nvPr>
        </p:nvSpPr>
        <p:spPr/>
        <p:txBody>
          <a:bodyPr lIns="91440" tIns="45720" rIns="91440" bIns="45720" anchor="t"/>
          <a:p>
            <a:pPr lvl="0"/>
            <a:endParaRPr lang="zh-CN" altLang="en-US">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p:cNvSpPr>
          <p:nvPr>
            <p:ph type="sldImg"/>
          </p:nvPr>
        </p:nvSpPr>
        <p:spPr/>
      </p:sp>
      <p:sp>
        <p:nvSpPr>
          <p:cNvPr id="16386" name="文本占位符 2"/>
          <p:cNvSpPr>
            <a:spLocks noGrp="1"/>
          </p:cNvSpPr>
          <p:nvPr>
            <p:ph type="body"/>
          </p:nvPr>
        </p:nvSpPr>
        <p:spPr/>
        <p:txBody>
          <a:bodyPr lIns="91440" tIns="45720" rIns="91440" bIns="45720" anchor="t"/>
          <a:p>
            <a:pPr lvl="0"/>
            <a:endParaRPr lang="zh-CN" altLang="en-US">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p:cNvSpPr>
          <p:nvPr>
            <p:ph type="sldImg"/>
          </p:nvPr>
        </p:nvSpPr>
        <p:spPr/>
      </p:sp>
      <p:sp>
        <p:nvSpPr>
          <p:cNvPr id="16386" name="文本占位符 2"/>
          <p:cNvSpPr>
            <a:spLocks noGrp="1"/>
          </p:cNvSpPr>
          <p:nvPr>
            <p:ph type="body"/>
          </p:nvPr>
        </p:nvSpPr>
        <p:spPr/>
        <p:txBody>
          <a:bodyPr lIns="91440" tIns="45720" rIns="91440" bIns="45720" anchor="t"/>
          <a:p>
            <a:pPr lvl="0"/>
            <a:endParaRPr lang="zh-CN" altLang="en-US">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p:nvPr>
        </p:nvSpPr>
        <p:spPr/>
        <p:txBody>
          <a:bodyPr lIns="91440" tIns="45720" rIns="91440" bIns="45720" anchor="t"/>
          <a:p>
            <a:pPr lvl="0"/>
            <a:endParaRPr lang="zh-CN" altLang="en-US">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p:cNvSpPr>
          <p:nvPr>
            <p:ph type="sldImg"/>
          </p:nvPr>
        </p:nvSpPr>
        <p:spPr/>
      </p:sp>
      <p:sp>
        <p:nvSpPr>
          <p:cNvPr id="26626" name="文本占位符 2"/>
          <p:cNvSpPr>
            <a:spLocks noGrp="1"/>
          </p:cNvSpPr>
          <p:nvPr>
            <p:ph type="body"/>
          </p:nvPr>
        </p:nvSpPr>
        <p:spPr/>
        <p:txBody>
          <a:bodyPr lIns="91440" tIns="45720" rIns="91440" bIns="45720" anchor="t"/>
          <a:p>
            <a:pPr lvl="0"/>
            <a:endParaRPr lang="zh-CN" altLang="en-US">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303"/>
            <a:ext cx="6858000" cy="1989667"/>
          </a:xfrm>
          <a:prstGeom prst="rect">
            <a:avLst/>
          </a:prstGeom>
        </p:spPr>
        <p:txBody>
          <a:bodyPr anchor="b"/>
          <a:lstStyle>
            <a:lvl1pPr algn="ctr">
              <a:defRPr sz="45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001698"/>
            <a:ext cx="6858000" cy="137980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271"/>
            <a:ext cx="1971675" cy="4843198"/>
          </a:xfrm>
          <a:prstGeom prst="rect">
            <a:avLst/>
          </a:prstGeo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04271"/>
            <a:ext cx="5800725" cy="484319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303"/>
            <a:ext cx="6858000" cy="1989667"/>
          </a:xfrm>
          <a:prstGeom prst="rect">
            <a:avLst/>
          </a:prstGeom>
        </p:spPr>
        <p:txBody>
          <a:bodyPr anchor="b"/>
          <a:lstStyle>
            <a:lvl1pPr algn="ctr">
              <a:defRPr sz="45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001698"/>
            <a:ext cx="6858000" cy="137980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strike="noStrike" noProof="1">
              <a:sym typeface="Arial" panose="020B0604020202020204" pitchFamily="34" charset="0"/>
            </a:endParaRPr>
          </a:p>
        </p:txBody>
      </p:sp>
      <p:sp>
        <p:nvSpPr>
          <p:cNvPr id="5" name="页脚占位符 4"/>
          <p:cNvSpPr>
            <a:spLocks noGrp="1"/>
          </p:cNvSpPr>
          <p:nvPr>
            <p:ph type="ftr" sz="quarter" idx="11"/>
          </p:nvPr>
        </p:nvSpPr>
        <p:spPr/>
        <p:txBody>
          <a:bodyPr/>
          <a:p>
            <a:pPr lvl="0" fontAlgn="base"/>
            <a:endParaRPr strike="noStrike" noProof="1">
              <a:sym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strike="noStrike" noProof="1">
              <a:sym typeface="Arial" panose="020B0604020202020204" pitchFamily="34" charset="0"/>
            </a:endParaRPr>
          </a:p>
        </p:txBody>
      </p:sp>
      <p:sp>
        <p:nvSpPr>
          <p:cNvPr id="5" name="页脚占位符 4"/>
          <p:cNvSpPr>
            <a:spLocks noGrp="1"/>
          </p:cNvSpPr>
          <p:nvPr>
            <p:ph type="ftr" sz="quarter" idx="11"/>
          </p:nvPr>
        </p:nvSpPr>
        <p:spPr/>
        <p:txBody>
          <a:bodyPr/>
          <a:p>
            <a:pPr lvl="0" fontAlgn="base"/>
            <a:endParaRPr strike="noStrike" noProof="1">
              <a:sym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4782"/>
            <a:ext cx="7886700" cy="2377281"/>
          </a:xfrm>
          <a:prstGeom prst="rect">
            <a:avLst/>
          </a:prstGeom>
        </p:spPr>
        <p:txBody>
          <a:bodyPr anchor="b"/>
          <a:lstStyle>
            <a:lvl1pPr>
              <a:defRPr sz="45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824553"/>
            <a:ext cx="7886700" cy="1250156"/>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strike="noStrike" noProof="1">
              <a:sym typeface="Arial" panose="020B0604020202020204" pitchFamily="34" charset="0"/>
            </a:endParaRPr>
          </a:p>
        </p:txBody>
      </p:sp>
      <p:sp>
        <p:nvSpPr>
          <p:cNvPr id="5" name="页脚占位符 4"/>
          <p:cNvSpPr>
            <a:spLocks noGrp="1"/>
          </p:cNvSpPr>
          <p:nvPr>
            <p:ph type="ftr" sz="quarter" idx="11"/>
          </p:nvPr>
        </p:nvSpPr>
        <p:spPr/>
        <p:txBody>
          <a:bodyPr/>
          <a:p>
            <a:pPr lvl="0" fontAlgn="base"/>
            <a:endParaRPr strike="noStrike" noProof="1">
              <a:sym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521354"/>
            <a:ext cx="3886200" cy="3626115"/>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521354"/>
            <a:ext cx="3886200" cy="3626115"/>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strike="noStrike" noProof="1">
              <a:sym typeface="Arial" panose="020B0604020202020204" pitchFamily="34" charset="0"/>
            </a:endParaRPr>
          </a:p>
        </p:txBody>
      </p:sp>
      <p:sp>
        <p:nvSpPr>
          <p:cNvPr id="6" name="页脚占位符 5"/>
          <p:cNvSpPr>
            <a:spLocks noGrp="1"/>
          </p:cNvSpPr>
          <p:nvPr>
            <p:ph type="ftr" sz="quarter" idx="11"/>
          </p:nvPr>
        </p:nvSpPr>
        <p:spPr/>
        <p:txBody>
          <a:bodyPr/>
          <a:p>
            <a:pPr lvl="0" fontAlgn="base"/>
            <a:endParaRPr strike="noStrike" noProof="1">
              <a:sym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71"/>
            <a:ext cx="7886700" cy="1104636"/>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482032"/>
            <a:ext cx="3655181" cy="68659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221149"/>
            <a:ext cx="3655181" cy="2936903"/>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482032"/>
            <a:ext cx="3673182" cy="68659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221149"/>
            <a:ext cx="3673182" cy="2936903"/>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strike="noStrike" noProof="1">
              <a:sym typeface="Arial" panose="020B0604020202020204" pitchFamily="34" charset="0"/>
            </a:endParaRPr>
          </a:p>
        </p:txBody>
      </p:sp>
      <p:sp>
        <p:nvSpPr>
          <p:cNvPr id="8" name="页脚占位符 7"/>
          <p:cNvSpPr>
            <a:spLocks noGrp="1"/>
          </p:cNvSpPr>
          <p:nvPr>
            <p:ph type="ftr" sz="quarter" idx="11"/>
          </p:nvPr>
        </p:nvSpPr>
        <p:spPr/>
        <p:txBody>
          <a:bodyPr/>
          <a:p>
            <a:pPr lvl="0" fontAlgn="base"/>
            <a:endParaRPr strike="noStrike" noProof="1">
              <a:sym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strike="noStrike" noProof="1">
              <a:sym typeface="Arial" panose="020B0604020202020204" pitchFamily="34" charset="0"/>
            </a:endParaRPr>
          </a:p>
        </p:txBody>
      </p:sp>
      <p:sp>
        <p:nvSpPr>
          <p:cNvPr id="4" name="页脚占位符 3"/>
          <p:cNvSpPr>
            <a:spLocks noGrp="1"/>
          </p:cNvSpPr>
          <p:nvPr>
            <p:ph type="ftr" sz="quarter" idx="11"/>
          </p:nvPr>
        </p:nvSpPr>
        <p:spPr/>
        <p:txBody>
          <a:bodyPr/>
          <a:p>
            <a:pPr lvl="0" fontAlgn="base"/>
            <a:endParaRPr strike="noStrike" noProof="1">
              <a:sym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strike="noStrike" noProof="1">
              <a:sym typeface="Arial" panose="020B0604020202020204" pitchFamily="34" charset="0"/>
            </a:endParaRPr>
          </a:p>
        </p:txBody>
      </p:sp>
      <p:sp>
        <p:nvSpPr>
          <p:cNvPr id="3" name="页脚占位符 2"/>
          <p:cNvSpPr>
            <a:spLocks noGrp="1"/>
          </p:cNvSpPr>
          <p:nvPr>
            <p:ph type="ftr" sz="quarter" idx="11"/>
          </p:nvPr>
        </p:nvSpPr>
        <p:spPr/>
        <p:txBody>
          <a:bodyPr/>
          <a:p>
            <a:pPr lvl="0" fontAlgn="base"/>
            <a:endParaRPr strike="noStrike" noProof="1">
              <a:sym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2949178" cy="1333500"/>
          </a:xfrm>
          <a:prstGeom prst="rect">
            <a:avLst/>
          </a:prstGeo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822854"/>
            <a:ext cx="4629150" cy="4061354"/>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1714500"/>
            <a:ext cx="2949178" cy="3176323"/>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strike="noStrike" noProof="1">
              <a:sym typeface="Arial" panose="020B0604020202020204" pitchFamily="34" charset="0"/>
            </a:endParaRPr>
          </a:p>
        </p:txBody>
      </p:sp>
      <p:sp>
        <p:nvSpPr>
          <p:cNvPr id="6" name="页脚占位符 5"/>
          <p:cNvSpPr>
            <a:spLocks noGrp="1"/>
          </p:cNvSpPr>
          <p:nvPr>
            <p:ph type="ftr" sz="quarter" idx="11"/>
          </p:nvPr>
        </p:nvSpPr>
        <p:spPr/>
        <p:txBody>
          <a:bodyPr/>
          <a:p>
            <a:pPr lvl="0" fontAlgn="base"/>
            <a:endParaRPr strike="noStrike" noProof="1">
              <a:sym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3124012" cy="1333500"/>
          </a:xfrm>
          <a:prstGeom prst="rect">
            <a:avLst/>
          </a:prstGeo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81001"/>
            <a:ext cx="4629150" cy="450320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1714500"/>
            <a:ext cx="3124012" cy="3176323"/>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strike="noStrike" noProof="1">
              <a:sym typeface="Arial" panose="020B0604020202020204" pitchFamily="34" charset="0"/>
            </a:endParaRPr>
          </a:p>
        </p:txBody>
      </p:sp>
      <p:sp>
        <p:nvSpPr>
          <p:cNvPr id="6" name="页脚占位符 5"/>
          <p:cNvSpPr>
            <a:spLocks noGrp="1"/>
          </p:cNvSpPr>
          <p:nvPr>
            <p:ph type="ftr" sz="quarter" idx="11"/>
          </p:nvPr>
        </p:nvSpPr>
        <p:spPr/>
        <p:txBody>
          <a:bodyPr/>
          <a:p>
            <a:pPr lvl="0" fontAlgn="base"/>
            <a:endParaRPr strike="noStrike" noProof="1">
              <a:sym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strike="noStrike" noProof="1">
              <a:sym typeface="Arial" panose="020B0604020202020204" pitchFamily="34" charset="0"/>
            </a:endParaRPr>
          </a:p>
        </p:txBody>
      </p:sp>
      <p:sp>
        <p:nvSpPr>
          <p:cNvPr id="5" name="页脚占位符 4"/>
          <p:cNvSpPr>
            <a:spLocks noGrp="1"/>
          </p:cNvSpPr>
          <p:nvPr>
            <p:ph type="ftr" sz="quarter" idx="11"/>
          </p:nvPr>
        </p:nvSpPr>
        <p:spPr/>
        <p:txBody>
          <a:bodyPr/>
          <a:p>
            <a:pPr lvl="0" fontAlgn="base"/>
            <a:endParaRPr strike="noStrike" noProof="1">
              <a:sym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271"/>
            <a:ext cx="1971675" cy="4843198"/>
          </a:xfrm>
          <a:prstGeom prst="rect">
            <a:avLst/>
          </a:prstGeo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04271"/>
            <a:ext cx="5800725" cy="484319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strike="noStrike" noProof="1">
              <a:sym typeface="Arial" panose="020B0604020202020204" pitchFamily="34" charset="0"/>
            </a:endParaRPr>
          </a:p>
        </p:txBody>
      </p:sp>
      <p:sp>
        <p:nvSpPr>
          <p:cNvPr id="5" name="页脚占位符 4"/>
          <p:cNvSpPr>
            <a:spLocks noGrp="1"/>
          </p:cNvSpPr>
          <p:nvPr>
            <p:ph type="ftr" sz="quarter" idx="11"/>
          </p:nvPr>
        </p:nvSpPr>
        <p:spPr/>
        <p:txBody>
          <a:bodyPr/>
          <a:p>
            <a:pPr lvl="0" fontAlgn="base"/>
            <a:endParaRPr strike="noStrike" noProof="1">
              <a:sym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303"/>
            <a:ext cx="6858000" cy="1989667"/>
          </a:xfrm>
        </p:spPr>
        <p:txBody>
          <a:bodyPr anchor="b"/>
          <a:lstStyle>
            <a:lvl1pPr algn="ctr">
              <a:defRPr sz="45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4782"/>
            <a:ext cx="7886700" cy="2377281"/>
          </a:xfrm>
        </p:spPr>
        <p:txBody>
          <a:bodyPr anchor="b"/>
          <a:lstStyle>
            <a:lvl1pPr>
              <a:defRPr sz="45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333500"/>
            <a:ext cx="4032504" cy="37719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333500"/>
            <a:ext cx="4032504" cy="37719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71"/>
            <a:ext cx="7886700" cy="1104636"/>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482032"/>
            <a:ext cx="3655181" cy="686593"/>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221149"/>
            <a:ext cx="3655181" cy="293690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482032"/>
            <a:ext cx="3673182" cy="686593"/>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221149"/>
            <a:ext cx="3673182" cy="293690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p>
        </p:txBody>
      </p:sp>
      <p:sp>
        <p:nvSpPr>
          <p:cNvPr id="8" name="页脚占位符 7"/>
          <p:cNvSpPr>
            <a:spLocks noGrp="1"/>
          </p:cNvSpPr>
          <p:nvPr>
            <p:ph type="ftr" sz="quarter" idx="11"/>
          </p:nvPr>
        </p:nvSpPr>
        <p:spPr/>
        <p:txBody>
          <a:bodyPr/>
          <a:p>
            <a:pPr lvl="0" fontAlgn="base"/>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p>
        </p:txBody>
      </p:sp>
      <p:sp>
        <p:nvSpPr>
          <p:cNvPr id="4" name="页脚占位符 3"/>
          <p:cNvSpPr>
            <a:spLocks noGrp="1"/>
          </p:cNvSpPr>
          <p:nvPr>
            <p:ph type="ftr" sz="quarter" idx="11"/>
          </p:nvPr>
        </p:nvSpPr>
        <p:spPr/>
        <p:txBody>
          <a:bodyPr/>
          <a:p>
            <a:pPr lvl="0" fontAlgn="base"/>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p>
        </p:txBody>
      </p:sp>
      <p:sp>
        <p:nvSpPr>
          <p:cNvPr id="3" name="页脚占位符 2"/>
          <p:cNvSpPr>
            <a:spLocks noGrp="1"/>
          </p:cNvSpPr>
          <p:nvPr>
            <p:ph type="ftr" sz="quarter" idx="11"/>
          </p:nvPr>
        </p:nvSpPr>
        <p:spPr/>
        <p:txBody>
          <a:bodyPr/>
          <a:p>
            <a:pPr lvl="0" fontAlgn="base"/>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4782"/>
            <a:ext cx="7886700" cy="2377281"/>
          </a:xfrm>
          <a:prstGeom prst="rect">
            <a:avLst/>
          </a:prstGeom>
        </p:spPr>
        <p:txBody>
          <a:bodyPr anchor="b"/>
          <a:lstStyle>
            <a:lvl1pPr>
              <a:defRPr sz="45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824553"/>
            <a:ext cx="7886700" cy="1250156"/>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2949178" cy="1333500"/>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822854"/>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3124012" cy="1333500"/>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81001"/>
            <a:ext cx="4629150" cy="450320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1714500"/>
            <a:ext cx="3124012" cy="3176323"/>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4876800"/>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28600"/>
            <a:ext cx="6052930" cy="48768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521354"/>
            <a:ext cx="3886200" cy="3626115"/>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521354"/>
            <a:ext cx="3886200" cy="3626115"/>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71"/>
            <a:ext cx="7886700" cy="1104636"/>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482032"/>
            <a:ext cx="3655181" cy="68659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221149"/>
            <a:ext cx="3655181" cy="2936903"/>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482032"/>
            <a:ext cx="3673182" cy="68659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221149"/>
            <a:ext cx="3673182" cy="2936903"/>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8" name="页脚占位符 7"/>
          <p:cNvSpPr>
            <a:spLocks noGrp="1"/>
          </p:cNvSpPr>
          <p:nvPr>
            <p:ph type="ftr" sz="quarter" idx="11"/>
          </p:nvPr>
        </p:nvSpPr>
        <p:spPr/>
        <p:txBody>
          <a:bodyPr/>
          <a:p>
            <a:pPr lvl="0" fontAlgn="base"/>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4" name="页脚占位符 3"/>
          <p:cNvSpPr>
            <a:spLocks noGrp="1"/>
          </p:cNvSpPr>
          <p:nvPr>
            <p:ph type="ftr" sz="quarter" idx="11"/>
          </p:nvPr>
        </p:nvSpPr>
        <p:spPr/>
        <p:txBody>
          <a:bodyPr/>
          <a:p>
            <a:pPr lvl="0" fontAlgn="base"/>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3" name="页脚占位符 2"/>
          <p:cNvSpPr>
            <a:spLocks noGrp="1"/>
          </p:cNvSpPr>
          <p:nvPr>
            <p:ph type="ftr" sz="quarter" idx="11"/>
          </p:nvPr>
        </p:nvSpPr>
        <p:spPr/>
        <p:txBody>
          <a:bodyPr/>
          <a:p>
            <a:pPr lvl="0" fontAlgn="base"/>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2949178" cy="1333500"/>
          </a:xfrm>
          <a:prstGeom prst="rect">
            <a:avLst/>
          </a:prstGeo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822854"/>
            <a:ext cx="4629150" cy="4061354"/>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1714500"/>
            <a:ext cx="2949178" cy="3176323"/>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3124012" cy="1333500"/>
          </a:xfrm>
          <a:prstGeom prst="rect">
            <a:avLst/>
          </a:prstGeo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81001"/>
            <a:ext cx="4629150" cy="450320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1714500"/>
            <a:ext cx="3124012" cy="3176323"/>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日期占位符 3"/>
          <p:cNvSpPr>
            <a:spLocks noGrp="1"/>
          </p:cNvSpPr>
          <p:nvPr>
            <p:ph type="dt" sz="half" idx="2"/>
          </p:nvPr>
        </p:nvSpPr>
        <p:spPr>
          <a:xfrm>
            <a:off x="457200" y="5297488"/>
            <a:ext cx="2133600" cy="303213"/>
          </a:xfrm>
          <a:prstGeom prst="rect">
            <a:avLst/>
          </a:prstGeom>
          <a:noFill/>
          <a:ln w="9525">
            <a:noFill/>
          </a:ln>
        </p:spPr>
        <p:txBody>
          <a:bodyPr vert="horz" anchor="ctr"/>
          <a:lstStyle>
            <a:lvl1pPr algn="l">
              <a:defRPr sz="1200">
                <a:solidFill>
                  <a:srgbClr val="898989"/>
                </a:solidFill>
                <a:ea typeface="宋体" panose="02010600030101010101" pitchFamily="2" charset="-122"/>
              </a:defRPr>
            </a:lvl1p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1027" name="页脚占位符 4"/>
          <p:cNvSpPr>
            <a:spLocks noGrp="1"/>
          </p:cNvSpPr>
          <p:nvPr>
            <p:ph type="ftr" sz="quarter" idx="3"/>
          </p:nvPr>
        </p:nvSpPr>
        <p:spPr>
          <a:xfrm>
            <a:off x="3124200" y="5297488"/>
            <a:ext cx="2895600" cy="303213"/>
          </a:xfrm>
          <a:prstGeom prst="rect">
            <a:avLst/>
          </a:prstGeom>
          <a:noFill/>
          <a:ln w="9525">
            <a:noFill/>
          </a:ln>
        </p:spPr>
        <p:txBody>
          <a:bodyPr vert="horz" anchor="ctr"/>
          <a:lstStyle>
            <a:lvl1pPr algn="ctr">
              <a:defRPr sz="1200">
                <a:solidFill>
                  <a:srgbClr val="898989"/>
                </a:solidFill>
                <a:ea typeface="宋体" panose="02010600030101010101" pitchFamily="2" charset="-122"/>
              </a:defRPr>
            </a:lvl1pPr>
          </a:lstStyle>
          <a:p>
            <a:pPr lvl="0" fontAlgn="base"/>
          </a:p>
        </p:txBody>
      </p:sp>
      <p:sp>
        <p:nvSpPr>
          <p:cNvPr id="1028" name="灯片编号占位符 5"/>
          <p:cNvSpPr>
            <a:spLocks noGrp="1"/>
          </p:cNvSpPr>
          <p:nvPr>
            <p:ph type="sldNum" sz="quarter" idx="4"/>
          </p:nvPr>
        </p:nvSpPr>
        <p:spPr>
          <a:xfrm>
            <a:off x="6553200" y="5297488"/>
            <a:ext cx="2133600" cy="303213"/>
          </a:xfrm>
          <a:prstGeom prst="rect">
            <a:avLst/>
          </a:prstGeom>
          <a:noFill/>
          <a:ln w="9525">
            <a:noFill/>
          </a:ln>
        </p:spPr>
        <p:txBody>
          <a:bodyPr vert="horz" anchor="ctr"/>
          <a:lstStyle>
            <a:lvl1pPr algn="r">
              <a:defRPr sz="1200">
                <a:solidFill>
                  <a:srgbClr val="898989"/>
                </a:solidFill>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lvl1pPr marL="914400" lvl="0" indent="-914400" algn="ctr" eaLnBrk="1" latinLnBrk="0" hangingPunct="1">
        <a:lnSpc>
          <a:spcPct val="100000"/>
        </a:lnSpc>
        <a:spcBef>
          <a:spcPct val="0"/>
        </a:spcBef>
        <a:buClr>
          <a:srgbClr val="000000"/>
        </a:buClr>
        <a:buNone/>
        <a:defRPr sz="4400" kern="1200">
          <a:solidFill>
            <a:schemeClr val="tx1"/>
          </a:solidFill>
          <a:latin typeface="+mj-lt"/>
          <a:ea typeface="+mj-ea"/>
          <a:cs typeface="+mj-cs"/>
          <a:sym typeface="Calibri" panose="020F0502020204030204" charset="0"/>
        </a:defRPr>
      </a:lvl1pPr>
    </p:titleStyle>
    <p:body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mn-lt"/>
          <a:ea typeface="+mn-ea"/>
          <a:cs typeface="+mn-cs"/>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mn-lt"/>
          <a:ea typeface="+mn-ea"/>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矩形 1"/>
          <p:cNvSpPr/>
          <p:nvPr/>
        </p:nvSpPr>
        <p:spPr>
          <a:xfrm>
            <a:off x="0" y="0"/>
            <a:ext cx="9153525" cy="5400675"/>
          </a:xfrm>
          <a:prstGeom prst="rect">
            <a:avLst/>
          </a:prstGeom>
          <a:noFill/>
          <a:ln w="25400">
            <a:noFill/>
          </a:ln>
        </p:spPr>
        <p:txBody>
          <a:bodyPr anchor="ctr"/>
          <a:p>
            <a:pPr lvl="0" indent="0" algn="ctr"/>
            <a:endParaRPr>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051" name="日期占位符 3"/>
          <p:cNvSpPr>
            <a:spLocks noGrp="1"/>
          </p:cNvSpPr>
          <p:nvPr>
            <p:ph type="dt" sz="half" idx="2"/>
          </p:nvPr>
        </p:nvSpPr>
        <p:spPr>
          <a:xfrm>
            <a:off x="457200" y="4657725"/>
            <a:ext cx="2133600" cy="304800"/>
          </a:xfrm>
          <a:prstGeom prst="rect">
            <a:avLst/>
          </a:prstGeom>
          <a:noFill/>
          <a:ln w="9525">
            <a:noFill/>
          </a:ln>
        </p:spPr>
        <p:txBody>
          <a:bodyPr vert="horz" anchor="ctr"/>
          <a:lstStyle>
            <a:lvl1pPr algn="l">
              <a:defRPr sz="1200">
                <a:solidFill>
                  <a:srgbClr val="898989"/>
                </a:solidFill>
                <a:latin typeface="Arial" panose="020B0604020202020204" pitchFamily="34" charset="0"/>
                <a:ea typeface="宋体" panose="02010600030101010101" pitchFamily="2" charset="-122"/>
              </a:defRPr>
            </a:lvl1pPr>
          </a:lstStyle>
          <a:p>
            <a:pPr lvl="0" fontAlgn="base"/>
            <a:endParaRPr strike="noStrike" noProof="1">
              <a:sym typeface="Arial" panose="020B0604020202020204" pitchFamily="34" charset="0"/>
            </a:endParaRPr>
          </a:p>
        </p:txBody>
      </p:sp>
      <p:sp>
        <p:nvSpPr>
          <p:cNvPr id="2052" name="页脚占位符 4"/>
          <p:cNvSpPr>
            <a:spLocks noGrp="1"/>
          </p:cNvSpPr>
          <p:nvPr>
            <p:ph type="ftr" sz="quarter" idx="3"/>
          </p:nvPr>
        </p:nvSpPr>
        <p:spPr>
          <a:xfrm>
            <a:off x="3124200" y="4657725"/>
            <a:ext cx="2895600" cy="304800"/>
          </a:xfrm>
          <a:prstGeom prst="rect">
            <a:avLst/>
          </a:prstGeom>
          <a:noFill/>
          <a:ln w="9525">
            <a:noFill/>
          </a:ln>
        </p:spPr>
        <p:txBody>
          <a:bodyPr vert="horz" anchor="ctr"/>
          <a:lstStyle>
            <a:lvl1pPr algn="ctr">
              <a:defRPr sz="1200">
                <a:solidFill>
                  <a:srgbClr val="898989"/>
                </a:solidFill>
                <a:latin typeface="Arial" panose="020B0604020202020204" pitchFamily="34" charset="0"/>
                <a:ea typeface="宋体" panose="02010600030101010101" pitchFamily="2" charset="-122"/>
              </a:defRPr>
            </a:lvl1pPr>
          </a:lstStyle>
          <a:p>
            <a:pPr lvl="0" fontAlgn="base"/>
            <a:endParaRPr strike="noStrike" noProof="1">
              <a:sym typeface="Arial" panose="020B0604020202020204" pitchFamily="34" charset="0"/>
            </a:endParaRPr>
          </a:p>
        </p:txBody>
      </p:sp>
      <p:sp>
        <p:nvSpPr>
          <p:cNvPr id="2053" name="灯片编号占位符 5"/>
          <p:cNvSpPr>
            <a:spLocks noGrp="1"/>
          </p:cNvSpPr>
          <p:nvPr>
            <p:ph type="sldNum" sz="quarter" idx="4"/>
          </p:nvPr>
        </p:nvSpPr>
        <p:spPr>
          <a:xfrm>
            <a:off x="6553200" y="4657725"/>
            <a:ext cx="2133600" cy="304800"/>
          </a:xfrm>
          <a:prstGeom prst="rect">
            <a:avLst/>
          </a:prstGeom>
          <a:noFill/>
          <a:ln w="9525">
            <a:noFill/>
          </a:ln>
        </p:spPr>
        <p:txBody>
          <a:bodyPr vert="horz" anchor="ctr"/>
          <a:lstStyle>
            <a:lvl1pPr algn="r">
              <a:defRPr sz="1200">
                <a:solidFill>
                  <a:srgbClr val="898989"/>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sym typeface="Arial" panose="020B0604020202020204" pitchFamily="34" charset="0"/>
              </a:rPr>
            </a:fld>
            <a:endParaRPr lang="zh-CN" altLang="en-US" strike="noStrike" noProof="1" dirty="0">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sldNum="0" hdr="0" ftr="0" dt="0"/>
  <p:txStyles>
    <p:titleStyle>
      <a:lvl1pPr marL="0" lvl="0" indent="0" algn="l" eaLnBrk="0" latinLnBrk="0" hangingPunct="0">
        <a:lnSpc>
          <a:spcPct val="100000"/>
        </a:lnSpc>
        <a:spcBef>
          <a:spcPct val="0"/>
        </a:spcBef>
        <a:spcAft>
          <a:spcPct val="0"/>
        </a:spcAft>
        <a:buClr>
          <a:srgbClr val="000000"/>
        </a:buClr>
        <a:buNone/>
        <a:defRPr sz="2800" b="1" kern="1200">
          <a:solidFill>
            <a:srgbClr val="716F70"/>
          </a:solidFill>
          <a:latin typeface="+mj-lt"/>
          <a:ea typeface="+mj-ea"/>
          <a:cs typeface="+mj-cs"/>
          <a:sym typeface="Franklin Gothic Medium" panose="020B0603020102020204" charset="0"/>
        </a:defRPr>
      </a:lvl1pPr>
    </p:titleStyle>
    <p:body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rgbClr val="716F70"/>
          </a:solidFill>
          <a:latin typeface="+mn-lt"/>
          <a:ea typeface="+mn-ea"/>
          <a:cs typeface="+mn-cs"/>
          <a:sym typeface="Franklin Gothic Medium" panose="020B0603020102020204"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rgbClr val="716F70"/>
          </a:solidFill>
          <a:latin typeface="+mn-lt"/>
          <a:ea typeface="+mn-ea"/>
          <a:cs typeface="+mn-cs"/>
          <a:sym typeface="Franklin Gothic Medium" panose="020B0603020102020204"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rgbClr val="716F70"/>
          </a:solidFill>
          <a:latin typeface="+mn-lt"/>
          <a:ea typeface="+mn-ea"/>
          <a:cs typeface="+mn-cs"/>
          <a:sym typeface="Franklin Gothic Medium" panose="020B0603020102020204"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rgbClr val="716F70"/>
          </a:solidFill>
          <a:latin typeface="+mn-lt"/>
          <a:ea typeface="+mn-ea"/>
          <a:cs typeface="+mn-cs"/>
          <a:sym typeface="Franklin Gothic Medium" panose="020B0603020102020204"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rgbClr val="716F70"/>
          </a:solidFill>
          <a:latin typeface="+mn-lt"/>
          <a:ea typeface="+mn-ea"/>
          <a:cs typeface="+mn-cs"/>
          <a:sym typeface="Franklin Gothic Medium" panose="020B0603020102020204" charset="0"/>
        </a:defRPr>
      </a:lvl5pPr>
      <a:lvl6pPr marL="2514600" lvl="5"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rgbClr val="716F70"/>
          </a:solidFill>
          <a:latin typeface="+mn-lt"/>
          <a:ea typeface="+mn-ea"/>
          <a:cs typeface="+mn-cs"/>
          <a:sym typeface="Franklin Gothic Medium" panose="020B0603020102020204" charset="0"/>
        </a:defRPr>
      </a:lvl6pPr>
      <a:lvl7pPr marL="2971800" lvl="6"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rgbClr val="716F70"/>
          </a:solidFill>
          <a:latin typeface="+mn-lt"/>
          <a:ea typeface="+mn-ea"/>
          <a:cs typeface="+mn-cs"/>
          <a:sym typeface="Franklin Gothic Medium" panose="020B0603020102020204" charset="0"/>
        </a:defRPr>
      </a:lvl7pPr>
      <a:lvl8pPr marL="3429000" lvl="7"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rgbClr val="716F70"/>
          </a:solidFill>
          <a:latin typeface="+mn-lt"/>
          <a:ea typeface="+mn-ea"/>
          <a:cs typeface="+mn-cs"/>
          <a:sym typeface="Franklin Gothic Medium" panose="020B0603020102020204" charset="0"/>
        </a:defRPr>
      </a:lvl8pPr>
      <a:lvl9pPr marL="3886200" lvl="8"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rgbClr val="716F70"/>
          </a:solidFill>
          <a:latin typeface="+mn-lt"/>
          <a:ea typeface="+mn-ea"/>
          <a:cs typeface="+mn-cs"/>
          <a:sym typeface="Franklin Gothic Medium" panose="020B0603020102020204" charset="0"/>
        </a:defRPr>
      </a:lvl9pPr>
    </p:bodyStyle>
    <p:other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p:cNvSpPr>
          <p:nvPr>
            <p:ph type="title"/>
          </p:nvPr>
        </p:nvSpPr>
        <p:spPr>
          <a:xfrm>
            <a:off x="457200" y="228600"/>
            <a:ext cx="8229600" cy="952500"/>
          </a:xfrm>
          <a:prstGeom prst="rect">
            <a:avLst/>
          </a:prstGeom>
          <a:noFill/>
          <a:ln w="9525">
            <a:noFill/>
          </a:ln>
        </p:spPr>
        <p:txBody>
          <a:bodyPr wrap="square" anchor="ctr"/>
          <a:p>
            <a:pPr lvl="0" indent="0"/>
            <a:r>
              <a:rPr lang="zh-CN" altLang="en-US"/>
              <a:t>마스터 제목 스타일 편집</a:t>
            </a:r>
            <a:endParaRPr lang="zh-CN" altLang="en-US"/>
          </a:p>
        </p:txBody>
      </p:sp>
      <p:sp>
        <p:nvSpPr>
          <p:cNvPr id="3075" name="Rectangle 3"/>
          <p:cNvSpPr>
            <a:spLocks noGrp="1"/>
          </p:cNvSpPr>
          <p:nvPr>
            <p:ph type="body"/>
          </p:nvPr>
        </p:nvSpPr>
        <p:spPr>
          <a:xfrm>
            <a:off x="457200" y="1333500"/>
            <a:ext cx="8229600" cy="3771900"/>
          </a:xfrm>
          <a:prstGeom prst="rect">
            <a:avLst/>
          </a:prstGeom>
          <a:noFill/>
          <a:ln w="9525">
            <a:noFill/>
          </a:ln>
        </p:spPr>
        <p:txBody>
          <a:bodyPr wrap="square" anchor="t"/>
          <a:p>
            <a:pPr lvl="0" indent="-342900"/>
            <a:r>
              <a:rPr lang="zh-CN" altLang="en-US"/>
              <a:t>마스터 텍스트 스타일을 편집합니다</a:t>
            </a:r>
            <a:endParaRPr lang="zh-CN" altLang="en-US"/>
          </a:p>
          <a:p>
            <a:pPr lvl="1" indent="-285750"/>
            <a:r>
              <a:rPr lang="zh-CN" altLang="en-US"/>
              <a:t>둘째 수준</a:t>
            </a:r>
            <a:endParaRPr lang="zh-CN" altLang="en-US"/>
          </a:p>
          <a:p>
            <a:pPr lvl="2" indent="-228600"/>
            <a:r>
              <a:rPr lang="zh-CN" altLang="en-US"/>
              <a:t>셋째 수준</a:t>
            </a:r>
            <a:endParaRPr lang="zh-CN" altLang="en-US"/>
          </a:p>
          <a:p>
            <a:pPr lvl="3" indent="-228600"/>
            <a:r>
              <a:rPr lang="zh-CN" altLang="en-US"/>
              <a:t>넷째 수준</a:t>
            </a:r>
            <a:endParaRPr lang="zh-CN" altLang="en-US"/>
          </a:p>
          <a:p>
            <a:pPr lvl="4" indent="-228600"/>
            <a:r>
              <a:rPr lang="zh-CN" altLang="en-US"/>
              <a:t>다섯째 수준</a:t>
            </a:r>
            <a:endParaRPr lang="zh-CN" altLang="en-US"/>
          </a:p>
        </p:txBody>
      </p:sp>
      <p:sp>
        <p:nvSpPr>
          <p:cNvPr id="3076" name="Rectangle 4"/>
          <p:cNvSpPr>
            <a:spLocks noGrp="1"/>
          </p:cNvSpPr>
          <p:nvPr>
            <p:ph type="dt" sz="half" idx="2"/>
          </p:nvPr>
        </p:nvSpPr>
        <p:spPr>
          <a:xfrm>
            <a:off x="457200" y="5203825"/>
            <a:ext cx="2133600" cy="396875"/>
          </a:xfrm>
          <a:prstGeom prst="rect">
            <a:avLst/>
          </a:prstGeom>
          <a:noFill/>
          <a:ln w="9525">
            <a:noFill/>
          </a:ln>
        </p:spPr>
        <p:txBody>
          <a:bodyPr vert="horz" wrap="square" anchor="t"/>
          <a:lstStyle>
            <a:lvl1pPr>
              <a:defRPr sz="1400">
                <a:ea typeface="宋体" panose="02010600030101010101" pitchFamily="2" charset="-122"/>
              </a:defRPr>
            </a:lvl1pPr>
          </a:lstStyle>
          <a:p>
            <a:pPr lvl="0" fontAlgn="base"/>
          </a:p>
        </p:txBody>
      </p:sp>
      <p:sp>
        <p:nvSpPr>
          <p:cNvPr id="3077" name="Rectangle 5"/>
          <p:cNvSpPr>
            <a:spLocks noGrp="1"/>
          </p:cNvSpPr>
          <p:nvPr>
            <p:ph type="ftr" sz="quarter" idx="3"/>
          </p:nvPr>
        </p:nvSpPr>
        <p:spPr>
          <a:xfrm>
            <a:off x="3124200" y="5203825"/>
            <a:ext cx="2895600" cy="396875"/>
          </a:xfrm>
          <a:prstGeom prst="rect">
            <a:avLst/>
          </a:prstGeom>
          <a:noFill/>
          <a:ln w="9525">
            <a:noFill/>
          </a:ln>
        </p:spPr>
        <p:txBody>
          <a:bodyPr vert="horz" wrap="square" anchor="t"/>
          <a:lstStyle>
            <a:lvl1pPr algn="ctr">
              <a:defRPr sz="1400">
                <a:ea typeface="宋体" panose="02010600030101010101" pitchFamily="2" charset="-122"/>
              </a:defRPr>
            </a:lvl1pPr>
          </a:lstStyle>
          <a:p>
            <a:pPr lvl="0" fontAlgn="base"/>
          </a:p>
        </p:txBody>
      </p:sp>
      <p:sp>
        <p:nvSpPr>
          <p:cNvPr id="3078" name="Rectangle 6"/>
          <p:cNvSpPr>
            <a:spLocks noGrp="1"/>
          </p:cNvSpPr>
          <p:nvPr>
            <p:ph type="sldNum" sz="quarter" idx="4"/>
          </p:nvPr>
        </p:nvSpPr>
        <p:spPr>
          <a:xfrm>
            <a:off x="6553200" y="5203825"/>
            <a:ext cx="2133600" cy="396875"/>
          </a:xfrm>
          <a:prstGeom prst="rect">
            <a:avLst/>
          </a:prstGeom>
          <a:noFill/>
          <a:ln w="9525">
            <a:noFill/>
          </a:ln>
        </p:spPr>
        <p:txBody>
          <a:bodyPr vert="horz" wrap="square" anchor="t"/>
          <a:lstStyle>
            <a:lvl1pPr algn="r">
              <a:defRPr sz="140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eaLnBrk="1" latinLnBrk="1" hangingPunct="1">
        <a:lnSpc>
          <a:spcPct val="100000"/>
        </a:lnSpc>
        <a:spcBef>
          <a:spcPct val="0"/>
        </a:spcBef>
        <a:spcAft>
          <a:spcPct val="0"/>
        </a:spcAft>
        <a:buClr>
          <a:srgbClr val="000000"/>
        </a:buClr>
        <a:buNone/>
        <a:defRPr sz="4400" kern="1200">
          <a:solidFill>
            <a:schemeClr val="tx2"/>
          </a:solidFill>
          <a:latin typeface="+mj-lt"/>
          <a:ea typeface="+mj-ea"/>
          <a:cs typeface="+mj-cs"/>
          <a:sym typeface="Gulim" charset="-127"/>
        </a:defRPr>
      </a:lvl1pPr>
    </p:titleStyle>
    <p:bodyStyle>
      <a:lvl1pPr marL="342900" lvl="0" indent="-342900" algn="l" defTabSz="0" eaLnBrk="1" fontAlgn="base" latinLnBrk="1" hangingPunct="1">
        <a:lnSpc>
          <a:spcPct val="100000"/>
        </a:lnSpc>
        <a:spcBef>
          <a:spcPct val="20000"/>
        </a:spcBef>
        <a:spcAft>
          <a:spcPct val="0"/>
        </a:spcAft>
        <a:buChar char="•"/>
        <a:defRPr sz="3200" kern="1200">
          <a:solidFill>
            <a:schemeClr val="tx1"/>
          </a:solidFill>
          <a:latin typeface="+mn-lt"/>
          <a:ea typeface="+mn-ea"/>
          <a:cs typeface="+mn-cs"/>
          <a:sym typeface="Gulim" charset="-127"/>
        </a:defRPr>
      </a:lvl1pPr>
      <a:lvl2pPr marL="742950" lvl="1" indent="-285750" algn="l" defTabSz="0" eaLnBrk="1" fontAlgn="base" latinLnBrk="1" hangingPunct="1">
        <a:lnSpc>
          <a:spcPct val="100000"/>
        </a:lnSpc>
        <a:spcBef>
          <a:spcPct val="20000"/>
        </a:spcBef>
        <a:spcAft>
          <a:spcPct val="0"/>
        </a:spcAft>
        <a:buChar char="–"/>
        <a:defRPr sz="2800" kern="1200">
          <a:solidFill>
            <a:schemeClr val="tx1"/>
          </a:solidFill>
          <a:latin typeface="+mn-lt"/>
          <a:ea typeface="+mn-ea"/>
          <a:cs typeface="+mn-cs"/>
          <a:sym typeface="Gulim" charset="-127"/>
        </a:defRPr>
      </a:lvl2pPr>
      <a:lvl3pPr marL="1143000" lvl="2" indent="-228600" algn="l" defTabSz="0" eaLnBrk="1" fontAlgn="base" latinLnBrk="1" hangingPunct="1">
        <a:lnSpc>
          <a:spcPct val="100000"/>
        </a:lnSpc>
        <a:spcBef>
          <a:spcPct val="20000"/>
        </a:spcBef>
        <a:spcAft>
          <a:spcPct val="0"/>
        </a:spcAft>
        <a:buChar char="•"/>
        <a:defRPr sz="2400" kern="1200">
          <a:solidFill>
            <a:schemeClr val="tx1"/>
          </a:solidFill>
          <a:latin typeface="+mn-lt"/>
          <a:ea typeface="+mn-ea"/>
          <a:cs typeface="+mn-cs"/>
          <a:sym typeface="Gulim" charset="-127"/>
        </a:defRPr>
      </a:lvl3pPr>
      <a:lvl4pPr marL="1600200" lvl="3" indent="-228600" algn="l" defTabSz="0" eaLnBrk="1" fontAlgn="base" latinLnBrk="1" hangingPunct="1">
        <a:lnSpc>
          <a:spcPct val="100000"/>
        </a:lnSpc>
        <a:spcBef>
          <a:spcPct val="20000"/>
        </a:spcBef>
        <a:spcAft>
          <a:spcPct val="0"/>
        </a:spcAft>
        <a:buChar char="–"/>
        <a:defRPr sz="2000" kern="1200">
          <a:solidFill>
            <a:schemeClr val="tx1"/>
          </a:solidFill>
          <a:latin typeface="+mn-lt"/>
          <a:ea typeface="+mn-ea"/>
          <a:cs typeface="+mn-cs"/>
          <a:sym typeface="Gulim" charset="-127"/>
        </a:defRPr>
      </a:lvl4pPr>
      <a:lvl5pPr marL="2057400" lvl="4" indent="-228600" algn="l" defTabSz="0" eaLnBrk="1" fontAlgn="base" latinLnBrk="1" hangingPunct="1">
        <a:lnSpc>
          <a:spcPct val="100000"/>
        </a:lnSpc>
        <a:spcBef>
          <a:spcPct val="20000"/>
        </a:spcBef>
        <a:spcAft>
          <a:spcPct val="0"/>
        </a:spcAft>
        <a:buChar char="»"/>
        <a:defRPr sz="2000" kern="1200">
          <a:solidFill>
            <a:schemeClr val="tx1"/>
          </a:solidFill>
          <a:latin typeface="+mn-lt"/>
          <a:ea typeface="+mn-ea"/>
          <a:cs typeface="+mn-cs"/>
          <a:sym typeface="Gulim" charset="-127"/>
        </a:defRPr>
      </a:lvl5pPr>
      <a:lvl6pPr marL="2514600" lvl="5" indent="-228600" algn="l" defTabSz="0" eaLnBrk="1" fontAlgn="base" latinLnBrk="1" hangingPunct="1">
        <a:lnSpc>
          <a:spcPct val="100000"/>
        </a:lnSpc>
        <a:spcBef>
          <a:spcPct val="20000"/>
        </a:spcBef>
        <a:spcAft>
          <a:spcPct val="0"/>
        </a:spcAft>
        <a:buChar char="»"/>
        <a:defRPr sz="2000" kern="1200">
          <a:solidFill>
            <a:schemeClr val="tx1"/>
          </a:solidFill>
          <a:latin typeface="+mn-lt"/>
          <a:ea typeface="+mn-ea"/>
          <a:cs typeface="+mn-cs"/>
          <a:sym typeface="Gulim" charset="-127"/>
        </a:defRPr>
      </a:lvl6pPr>
      <a:lvl7pPr marL="2971800" lvl="6" indent="-228600" algn="l" defTabSz="0" eaLnBrk="1" fontAlgn="base" latinLnBrk="1" hangingPunct="1">
        <a:lnSpc>
          <a:spcPct val="100000"/>
        </a:lnSpc>
        <a:spcBef>
          <a:spcPct val="20000"/>
        </a:spcBef>
        <a:spcAft>
          <a:spcPct val="0"/>
        </a:spcAft>
        <a:buChar char="»"/>
        <a:defRPr sz="2000" kern="1200">
          <a:solidFill>
            <a:schemeClr val="tx1"/>
          </a:solidFill>
          <a:latin typeface="+mn-lt"/>
          <a:ea typeface="+mn-ea"/>
          <a:cs typeface="+mn-cs"/>
          <a:sym typeface="Gulim" charset="-127"/>
        </a:defRPr>
      </a:lvl7pPr>
      <a:lvl8pPr marL="3429000" lvl="7" indent="-228600" algn="l" defTabSz="0" eaLnBrk="1" fontAlgn="base" latinLnBrk="1" hangingPunct="1">
        <a:lnSpc>
          <a:spcPct val="100000"/>
        </a:lnSpc>
        <a:spcBef>
          <a:spcPct val="20000"/>
        </a:spcBef>
        <a:spcAft>
          <a:spcPct val="0"/>
        </a:spcAft>
        <a:buChar char="»"/>
        <a:defRPr sz="2000" kern="1200">
          <a:solidFill>
            <a:schemeClr val="tx1"/>
          </a:solidFill>
          <a:latin typeface="+mn-lt"/>
          <a:ea typeface="+mn-ea"/>
          <a:cs typeface="+mn-cs"/>
          <a:sym typeface="Gulim" charset="-127"/>
        </a:defRPr>
      </a:lvl8pPr>
      <a:lvl9pPr marL="3886200" lvl="8" indent="-228600" algn="l" defTabSz="0" eaLnBrk="1" fontAlgn="base" latinLnBrk="1" hangingPunct="1">
        <a:lnSpc>
          <a:spcPct val="100000"/>
        </a:lnSpc>
        <a:spcBef>
          <a:spcPct val="20000"/>
        </a:spcBef>
        <a:spcAft>
          <a:spcPct val="0"/>
        </a:spcAft>
        <a:buChar char="»"/>
        <a:defRPr sz="2000" kern="1200">
          <a:solidFill>
            <a:schemeClr val="tx1"/>
          </a:solidFill>
          <a:latin typeface="+mn-lt"/>
          <a:ea typeface="+mn-ea"/>
          <a:cs typeface="+mn-cs"/>
          <a:sym typeface="Gulim" charset="-127"/>
        </a:defRPr>
      </a:lvl9pPr>
    </p:bodyStyle>
    <p:other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3.xml"/><Relationship Id="rId3" Type="http://schemas.openxmlformats.org/officeDocument/2006/relationships/image" Target="../media/image1.jpeg"/><Relationship Id="rId2" Type="http://schemas.openxmlformats.org/officeDocument/2006/relationships/hyperlink" Target="http://www.harber-mim.com" TargetMode="External"/><Relationship Id="rId1" Type="http://schemas.openxmlformats.org/officeDocument/2006/relationships/hyperlink" Target="http://www.no2machinery.com" TargetMode="Externa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0.jpe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7.jpe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hyperlink" Target="http://www.harber-mim.com" TargetMode="External"/><Relationship Id="rId3" Type="http://schemas.openxmlformats.org/officeDocument/2006/relationships/hyperlink" Target="http://www.no2machinery.com" TargetMode="External"/><Relationship Id="rId2" Type="http://schemas.openxmlformats.org/officeDocument/2006/relationships/image" Target="../media/image1.jpeg"/><Relationship Id="rId1"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50000">
              <a:srgbClr val="0070C0"/>
            </a:gs>
            <a:gs pos="100000">
              <a:srgbClr val="000000"/>
            </a:gs>
          </a:gsLst>
          <a:lin ang="5400000" scaled="1"/>
          <a:tileRect/>
        </a:gradFill>
        <a:effectLst/>
      </p:bgPr>
    </p:bg>
    <p:spTree>
      <p:nvGrpSpPr>
        <p:cNvPr id="1" name=""/>
        <p:cNvGrpSpPr/>
        <p:nvPr/>
      </p:nvGrpSpPr>
      <p:grpSpPr/>
      <p:sp>
        <p:nvSpPr>
          <p:cNvPr id="5123" name="TextBox 18"/>
          <p:cNvSpPr/>
          <p:nvPr/>
        </p:nvSpPr>
        <p:spPr>
          <a:xfrm>
            <a:off x="1403350" y="1562100"/>
            <a:ext cx="6480175" cy="517525"/>
          </a:xfrm>
          <a:prstGeom prst="rect">
            <a:avLst/>
          </a:prstGeom>
          <a:noFill/>
          <a:ln w="9525">
            <a:noFill/>
          </a:ln>
        </p:spPr>
        <p:txBody>
          <a:bodyPr wrap="square" anchor="t">
            <a:spAutoFit/>
          </a:bodyPr>
          <a:p>
            <a:pPr lvl="0" indent="0" algn="ctr"/>
            <a:endParaRPr lang="zh-CN" altLang="en-US" sz="2800" b="1" dirty="0">
              <a:solidFill>
                <a:srgbClr val="C00000"/>
              </a:solidFill>
              <a:latin typeface="黑体" panose="02010609060101010101" pitchFamily="2" charset="-122"/>
              <a:ea typeface="黑体" panose="02010609060101010101" pitchFamily="2" charset="-122"/>
              <a:sym typeface="黑体" panose="02010609060101010101" pitchFamily="2" charset="-122"/>
            </a:endParaRPr>
          </a:p>
        </p:txBody>
      </p:sp>
      <p:sp>
        <p:nvSpPr>
          <p:cNvPr id="5125" name="TextBox 20"/>
          <p:cNvSpPr/>
          <p:nvPr/>
        </p:nvSpPr>
        <p:spPr>
          <a:xfrm>
            <a:off x="922655" y="1878965"/>
            <a:ext cx="7157720" cy="1554480"/>
          </a:xfrm>
          <a:prstGeom prst="rect">
            <a:avLst/>
          </a:prstGeom>
          <a:noFill/>
          <a:ln w="9525">
            <a:noFill/>
          </a:ln>
        </p:spPr>
        <p:txBody>
          <a:bodyPr wrap="square">
            <a:spAutoFit/>
          </a:bodyPr>
          <a:p>
            <a:pPr lvl="0" algn="ctr" fontAlgn="base">
              <a:lnSpc>
                <a:spcPct val="150000"/>
              </a:lnSpc>
            </a:pPr>
            <a:r>
              <a:rPr lang="en-US" altLang="x-none" sz="4400" strike="noStrike" noProof="1" dirty="0">
                <a:solidFill>
                  <a:schemeClr val="accent4"/>
                </a:solidFill>
                <a:latin typeface="AR ESSENCE" panose="02000000000000000000" charset="0"/>
                <a:ea typeface="微软雅黑" panose="020B0503020204020204" pitchFamily="2" charset="-122"/>
                <a:cs typeface="+mn-ea"/>
                <a:sym typeface="微软雅黑" panose="020B0503020204020204" pitchFamily="2" charset="-122"/>
              </a:rPr>
              <a:t>Shandong NO.2 Machinery Co Ltd.</a:t>
            </a:r>
            <a:endParaRPr lang="en-US" sz="3600" strike="noStrike" noProof="1" dirty="0">
              <a:solidFill>
                <a:schemeClr val="accent4"/>
              </a:solidFill>
              <a:latin typeface="AR DARLING" panose="02000000000000000000" charset="0"/>
              <a:ea typeface="微软雅黑" panose="020B0503020204020204" pitchFamily="2" charset="-122"/>
              <a:sym typeface="微软雅黑" panose="020B0503020204020204" pitchFamily="2" charset="-122"/>
            </a:endParaRPr>
          </a:p>
          <a:p>
            <a:pPr lvl="0" algn="ctr" fontAlgn="base">
              <a:lnSpc>
                <a:spcPct val="150000"/>
              </a:lnSpc>
            </a:pPr>
            <a:r>
              <a:rPr lang="en-US" sz="2000" strike="noStrike" noProof="1" dirty="0">
                <a:ln>
                  <a:solidFill>
                    <a:sysClr val="windowText" lastClr="000000"/>
                  </a:solidFill>
                </a:ln>
                <a:solidFill>
                  <a:schemeClr val="tx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2" charset="-122"/>
                <a:cs typeface="+mn-ea"/>
                <a:sym typeface="微软雅黑" panose="020B0503020204020204" pitchFamily="2" charset="-122"/>
                <a:hlinkClick r:id="rId1"/>
              </a:rPr>
              <a:t>www.no2machinery.com</a:t>
            </a:r>
            <a:endParaRPr lang="en-US" sz="2000" strike="noStrike" noProof="1" dirty="0">
              <a:ln>
                <a:solidFill>
                  <a:sysClr val="windowText" lastClr="000000"/>
                </a:solidFill>
              </a:ln>
              <a:solidFill>
                <a:schemeClr val="tx1"/>
              </a:solidFill>
              <a:effectLst>
                <a:outerShdw blurRad="38100" dist="25400" dir="5400000" algn="ctr" rotWithShape="0">
                  <a:srgbClr val="6E747A">
                    <a:alpha val="43000"/>
                  </a:srgbClr>
                </a:outerShdw>
              </a:effectLst>
              <a:ea typeface="微软雅黑" panose="020B0503020204020204" pitchFamily="2" charset="-122"/>
              <a:sym typeface="微软雅黑" panose="020B0503020204020204" pitchFamily="2" charset="-122"/>
              <a:hlinkClick r:id="rId2"/>
            </a:endParaRPr>
          </a:p>
        </p:txBody>
      </p:sp>
      <p:sp>
        <p:nvSpPr>
          <p:cNvPr id="2" name="Rectangle 3"/>
          <p:cNvSpPr/>
          <p:nvPr/>
        </p:nvSpPr>
        <p:spPr>
          <a:xfrm>
            <a:off x="922655" y="4291330"/>
            <a:ext cx="6584950" cy="381000"/>
          </a:xfrm>
          <a:prstGeom prst="rect">
            <a:avLst/>
          </a:prstGeom>
          <a:noFill/>
          <a:ln w="9525">
            <a:noFill/>
          </a:ln>
        </p:spPr>
        <p:txBody>
          <a:bodyPr anchor="t"/>
          <a:p>
            <a:pPr lvl="0" indent="0">
              <a:spcBef>
                <a:spcPct val="20000"/>
              </a:spcBef>
              <a:buClr>
                <a:schemeClr val="folHlink"/>
              </a:buClr>
              <a:buFont typeface="Wingdings" panose="05000000000000000000" pitchFamily="2" charset="2"/>
              <a:buNone/>
            </a:pPr>
            <a:r>
              <a:rPr lang="en-US" altLang="x-none" sz="1200" b="1" dirty="0">
                <a:solidFill>
                  <a:schemeClr val="bg1"/>
                </a:solidFill>
                <a:latin typeface="Gulim" charset="0"/>
                <a:ea typeface="华文楷体" pitchFamily="2" charset="-122"/>
                <a:sym typeface="华文楷体" pitchFamily="2" charset="-122"/>
              </a:rPr>
              <a:t>Address: No.1,Hunan Road, Hutian, Zhangdian District, Zibo, Shandong Province, China </a:t>
            </a:r>
            <a:endParaRPr lang="en-US" altLang="x-none" sz="1200" b="1" dirty="0">
              <a:solidFill>
                <a:schemeClr val="bg1"/>
              </a:solidFill>
              <a:latin typeface="Gulim" charset="0"/>
              <a:ea typeface="华文楷体" pitchFamily="2" charset="-122"/>
              <a:sym typeface="华文楷体" pitchFamily="2" charset="-122"/>
            </a:endParaRPr>
          </a:p>
        </p:txBody>
      </p:sp>
      <p:sp>
        <p:nvSpPr>
          <p:cNvPr id="5126" name="Rectangle 3"/>
          <p:cNvSpPr/>
          <p:nvPr/>
        </p:nvSpPr>
        <p:spPr>
          <a:xfrm>
            <a:off x="922338" y="4599623"/>
            <a:ext cx="2781300" cy="381000"/>
          </a:xfrm>
          <a:prstGeom prst="rect">
            <a:avLst/>
          </a:prstGeom>
          <a:noFill/>
          <a:ln w="9525">
            <a:noFill/>
          </a:ln>
        </p:spPr>
        <p:txBody>
          <a:bodyPr anchor="t"/>
          <a:p>
            <a:pPr lvl="0" indent="0">
              <a:spcBef>
                <a:spcPct val="20000"/>
              </a:spcBef>
              <a:buClr>
                <a:schemeClr val="folHlink"/>
              </a:buClr>
              <a:buFont typeface="Wingdings" panose="05000000000000000000" pitchFamily="2" charset="2"/>
              <a:buNone/>
            </a:pPr>
            <a:r>
              <a:rPr lang="en-US" altLang="x-none" sz="1200" b="1" dirty="0">
                <a:solidFill>
                  <a:schemeClr val="bg1"/>
                </a:solidFill>
                <a:latin typeface="Gulim" charset="0"/>
                <a:ea typeface="宋体" panose="02010600030101010101" pitchFamily="2" charset="-122"/>
                <a:sym typeface="宋体" panose="02010600030101010101" pitchFamily="2" charset="-122"/>
              </a:rPr>
              <a:t>TEL: (86)533-2070506/0086-13662624231</a:t>
            </a:r>
            <a:endParaRPr lang="en-US" altLang="x-none" sz="1200" b="1" dirty="0">
              <a:solidFill>
                <a:schemeClr val="bg1"/>
              </a:solidFill>
              <a:latin typeface="Gulim" charset="0"/>
              <a:ea typeface="宋体" panose="02010600030101010101" pitchFamily="2" charset="-122"/>
              <a:sym typeface="宋体" panose="02010600030101010101" pitchFamily="2" charset="-122"/>
            </a:endParaRPr>
          </a:p>
          <a:p>
            <a:pPr lvl="0" indent="0">
              <a:spcBef>
                <a:spcPct val="20000"/>
              </a:spcBef>
              <a:buClr>
                <a:schemeClr val="folHlink"/>
              </a:buClr>
              <a:buFont typeface="Wingdings" panose="05000000000000000000" pitchFamily="2" charset="2"/>
              <a:buNone/>
            </a:pPr>
            <a:r>
              <a:rPr lang="en-US" altLang="x-none" sz="1200" b="1" dirty="0">
                <a:solidFill>
                  <a:schemeClr val="bg1"/>
                </a:solidFill>
                <a:latin typeface="Gulim" charset="0"/>
                <a:ea typeface="宋体" panose="02010600030101010101" pitchFamily="2" charset="-122"/>
                <a:sym typeface="宋体" panose="02010600030101010101" pitchFamily="2" charset="-122"/>
              </a:rPr>
              <a:t>FAX: (86)533-2070501</a:t>
            </a:r>
            <a:endParaRPr lang="en-US" altLang="x-none" sz="1200" b="1" dirty="0">
              <a:solidFill>
                <a:schemeClr val="bg1"/>
              </a:solidFill>
              <a:latin typeface="Gulim" charset="0"/>
              <a:ea typeface="宋体" panose="02010600030101010101" pitchFamily="2" charset="-122"/>
              <a:sym typeface="宋体" panose="02010600030101010101" pitchFamily="2" charset="-122"/>
            </a:endParaRPr>
          </a:p>
        </p:txBody>
      </p:sp>
      <p:pic>
        <p:nvPicPr>
          <p:cNvPr id="3" name="图片 2" descr=")$J{XBTXZ3L`I6(4TMDIH[O"/>
          <p:cNvPicPr>
            <a:picLocks noChangeAspect="1"/>
          </p:cNvPicPr>
          <p:nvPr/>
        </p:nvPicPr>
        <p:blipFill>
          <a:blip r:embed="rId3"/>
          <a:stretch>
            <a:fillRect/>
          </a:stretch>
        </p:blipFill>
        <p:spPr>
          <a:xfrm>
            <a:off x="3510915" y="426720"/>
            <a:ext cx="1981200" cy="14001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7"/>
          <p:cNvSpPr/>
          <p:nvPr/>
        </p:nvSpPr>
        <p:spPr>
          <a:xfrm>
            <a:off x="0" y="0"/>
            <a:ext cx="9144000" cy="5715000"/>
          </a:xfrm>
          <a:prstGeom prst="rect">
            <a:avLst/>
          </a:prstGeom>
          <a:gradFill rotWithShape="1">
            <a:gsLst>
              <a:gs pos="0">
                <a:srgbClr val="1E3064"/>
              </a:gs>
              <a:gs pos="100000">
                <a:srgbClr val="7697CC"/>
              </a:gs>
            </a:gsLst>
            <a:lin ang="5400000" scaled="1"/>
            <a:tileRect/>
          </a:gradFill>
          <a:ln w="9525">
            <a:noFill/>
          </a:ln>
        </p:spPr>
        <p:txBody>
          <a:bodyPr wrap="none" anchor="ctr"/>
          <a:p>
            <a:pPr lvl="0" indent="0"/>
            <a:endParaRPr baseline="-25000">
              <a:solidFill>
                <a:srgbClr val="000000"/>
              </a:solidFill>
              <a:latin typeface="Calibri" panose="020F0502020204030204" charset="0"/>
              <a:ea typeface="宋体" panose="02010600030101010101" pitchFamily="2" charset="-122"/>
              <a:sym typeface="宋体" panose="02010600030101010101" pitchFamily="2" charset="-122"/>
            </a:endParaRPr>
          </a:p>
        </p:txBody>
      </p:sp>
      <p:pic>
        <p:nvPicPr>
          <p:cNvPr id="2" name="图片 1"/>
          <p:cNvPicPr>
            <a:picLocks noChangeAspect="1"/>
          </p:cNvPicPr>
          <p:nvPr/>
        </p:nvPicPr>
        <p:blipFill>
          <a:blip r:embed="rId1"/>
          <a:stretch>
            <a:fillRect/>
          </a:stretch>
        </p:blipFill>
        <p:spPr>
          <a:xfrm>
            <a:off x="1935480" y="941070"/>
            <a:ext cx="7052310" cy="4615180"/>
          </a:xfrm>
          <a:prstGeom prst="rect">
            <a:avLst/>
          </a:prstGeom>
        </p:spPr>
      </p:pic>
      <p:sp>
        <p:nvSpPr>
          <p:cNvPr id="3" name="文本框 2"/>
          <p:cNvSpPr txBox="1"/>
          <p:nvPr/>
        </p:nvSpPr>
        <p:spPr>
          <a:xfrm>
            <a:off x="2468880" y="436245"/>
            <a:ext cx="5985510" cy="396240"/>
          </a:xfrm>
          <a:prstGeom prst="rect">
            <a:avLst/>
          </a:prstGeom>
          <a:noFill/>
        </p:spPr>
        <p:txBody>
          <a:bodyPr wrap="square" rtlCol="0">
            <a:spAutoFit/>
          </a:bodyPr>
          <a:p>
            <a:r>
              <a:rPr sz="2000">
                <a:solidFill>
                  <a:schemeClr val="bg1"/>
                </a:solidFill>
                <a:sym typeface="+mn-ea"/>
              </a:rPr>
              <a:t>SHIMADZU integrated vacuum sintering furnaces</a:t>
            </a:r>
            <a:endParaRPr lang="zh-CN" altLang="en-US" sz="2000">
              <a:solidFill>
                <a:schemeClr val="bg1"/>
              </a:solidFill>
              <a:sym typeface="+mn-ea"/>
            </a:endParaRPr>
          </a:p>
        </p:txBody>
      </p:sp>
      <p:pic>
        <p:nvPicPr>
          <p:cNvPr id="4" name="图片 3" descr=")$J{XBTXZ3L`I6(4TMDIH[O"/>
          <p:cNvPicPr>
            <a:picLocks noChangeAspect="1"/>
          </p:cNvPicPr>
          <p:nvPr/>
        </p:nvPicPr>
        <p:blipFill>
          <a:blip r:embed="rId2"/>
          <a:stretch>
            <a:fillRect/>
          </a:stretch>
        </p:blipFill>
        <p:spPr>
          <a:xfrm>
            <a:off x="5080" y="0"/>
            <a:ext cx="1795780" cy="1269365"/>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7"/>
          <p:cNvSpPr/>
          <p:nvPr/>
        </p:nvSpPr>
        <p:spPr>
          <a:xfrm>
            <a:off x="0" y="0"/>
            <a:ext cx="9144000" cy="5715000"/>
          </a:xfrm>
          <a:prstGeom prst="rect">
            <a:avLst/>
          </a:prstGeom>
          <a:gradFill rotWithShape="1">
            <a:gsLst>
              <a:gs pos="0">
                <a:srgbClr val="1E3064"/>
              </a:gs>
              <a:gs pos="100000">
                <a:srgbClr val="7697CC"/>
              </a:gs>
            </a:gsLst>
            <a:lin ang="5400000" scaled="1"/>
            <a:tileRect/>
          </a:gradFill>
          <a:ln w="9525">
            <a:noFill/>
          </a:ln>
        </p:spPr>
        <p:txBody>
          <a:bodyPr wrap="none" anchor="ctr"/>
          <a:p>
            <a:pPr lvl="0" indent="0"/>
            <a:endParaRPr baseline="-25000">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15362" name="组合 13318"/>
          <p:cNvGrpSpPr/>
          <p:nvPr/>
        </p:nvGrpSpPr>
        <p:grpSpPr>
          <a:xfrm>
            <a:off x="1352550" y="2022475"/>
            <a:ext cx="1784350" cy="2301875"/>
            <a:chOff x="0" y="0"/>
            <a:chExt cx="1784365" cy="2300792"/>
          </a:xfrm>
        </p:grpSpPr>
        <p:sp>
          <p:nvSpPr>
            <p:cNvPr id="15363" name="椭圆 12"/>
            <p:cNvSpPr/>
            <p:nvPr/>
          </p:nvSpPr>
          <p:spPr>
            <a:xfrm>
              <a:off x="0" y="516427"/>
              <a:ext cx="1784365" cy="1784365"/>
            </a:xfrm>
            <a:prstGeom prst="ellipse">
              <a:avLst/>
            </a:prstGeom>
            <a:solidFill>
              <a:srgbClr val="DDDDDD"/>
            </a:solidFill>
            <a:ln w="6350" cap="flat" cmpd="sng">
              <a:solidFill>
                <a:srgbClr val="808080"/>
              </a:solidFill>
              <a:prstDash val="solid"/>
              <a:bevel/>
              <a:headEnd type="none" w="med" len="med"/>
              <a:tailEnd type="none" w="med" len="med"/>
            </a:ln>
          </p:spPr>
          <p:txBody>
            <a:bodyPr wrap="square" anchor="ctr">
              <a:spAutoFit/>
            </a:bodyPr>
            <a:p>
              <a:pPr lvl="0" indent="0" algn="ctr"/>
              <a:endParaRPr sz="1600" b="1">
                <a:solidFill>
                  <a:srgbClr val="FFFFFF"/>
                </a:solidFill>
                <a:latin typeface="微软雅黑" panose="020B0503020204020204" pitchFamily="2" charset="-122"/>
                <a:ea typeface="宋体" panose="02010600030101010101" pitchFamily="2" charset="-122"/>
                <a:sym typeface="Lao UI" pitchFamily="2" charset="0"/>
              </a:endParaRPr>
            </a:p>
          </p:txBody>
        </p:sp>
        <p:sp>
          <p:nvSpPr>
            <p:cNvPr id="15364" name="矩形 16"/>
            <p:cNvSpPr/>
            <p:nvPr/>
          </p:nvSpPr>
          <p:spPr>
            <a:xfrm>
              <a:off x="299469" y="0"/>
              <a:ext cx="1423300" cy="369332"/>
            </a:xfrm>
            <a:prstGeom prst="rect">
              <a:avLst/>
            </a:prstGeom>
            <a:noFill/>
            <a:ln w="9525">
              <a:noFill/>
            </a:ln>
          </p:spPr>
          <p:txBody>
            <a:bodyPr wrap="square" anchor="t">
              <a:spAutoFit/>
            </a:bodyPr>
            <a:p>
              <a:pPr lvl="0" indent="0"/>
              <a:endParaRPr>
                <a:solidFill>
                  <a:srgbClr val="0070C0"/>
                </a:solidFill>
                <a:latin typeface="Calibri" panose="020F0502020204030204" charset="0"/>
                <a:ea typeface="宋体" panose="02010600030101010101" pitchFamily="2" charset="-122"/>
                <a:sym typeface="宋体" panose="02010600030101010101" pitchFamily="2" charset="-122"/>
              </a:endParaRPr>
            </a:p>
          </p:txBody>
        </p:sp>
      </p:grpSp>
      <p:sp>
        <p:nvSpPr>
          <p:cNvPr id="15365" name="椭圆 18"/>
          <p:cNvSpPr/>
          <p:nvPr/>
        </p:nvSpPr>
        <p:spPr>
          <a:xfrm>
            <a:off x="4141788" y="890588"/>
            <a:ext cx="4781550" cy="4584700"/>
          </a:xfrm>
          <a:prstGeom prst="ellipse">
            <a:avLst/>
          </a:prstGeom>
          <a:solidFill>
            <a:srgbClr val="DDDDDD"/>
          </a:solidFill>
          <a:ln w="6350" cap="flat" cmpd="sng">
            <a:solidFill>
              <a:srgbClr val="808080"/>
            </a:solidFill>
            <a:prstDash val="solid"/>
            <a:bevel/>
            <a:headEnd type="none" w="med" len="med"/>
            <a:tailEnd type="none" w="med" len="med"/>
          </a:ln>
        </p:spPr>
        <p:txBody>
          <a:bodyPr wrap="square" anchor="ctr">
            <a:spAutoFit/>
          </a:bodyPr>
          <a:p>
            <a:pPr lvl="0" indent="0" algn="ctr"/>
            <a:endParaRPr sz="1600" b="1">
              <a:solidFill>
                <a:srgbClr val="FFFFFF"/>
              </a:solidFill>
              <a:latin typeface="微软雅黑" panose="020B0503020204020204" pitchFamily="2" charset="-122"/>
              <a:ea typeface="宋体" panose="02010600030101010101" pitchFamily="2" charset="-122"/>
              <a:sym typeface="Lao UI" pitchFamily="2" charset="0"/>
            </a:endParaRPr>
          </a:p>
        </p:txBody>
      </p:sp>
      <p:sp>
        <p:nvSpPr>
          <p:cNvPr id="15366" name="矩形 34"/>
          <p:cNvSpPr/>
          <p:nvPr/>
        </p:nvSpPr>
        <p:spPr>
          <a:xfrm>
            <a:off x="1353185" y="2968625"/>
            <a:ext cx="1941830" cy="825500"/>
          </a:xfrm>
          <a:prstGeom prst="rect">
            <a:avLst/>
          </a:prstGeom>
          <a:noFill/>
          <a:ln w="9525">
            <a:noFill/>
          </a:ln>
        </p:spPr>
        <p:txBody>
          <a:bodyPr wrap="square" anchor="t">
            <a:spAutoFit/>
          </a:bodyPr>
          <a:p>
            <a:pPr lvl="0" indent="0"/>
            <a:r>
              <a:rPr lang="en-US" altLang="zh-CN" sz="2400">
                <a:latin typeface="AR ESSENCE" panose="02000000000000000000" charset="0"/>
                <a:sym typeface="+mn-ea"/>
              </a:rPr>
              <a:t>   Exllent technology</a:t>
            </a:r>
            <a:endParaRPr lang="en-US" altLang="en-US" sz="2400" dirty="0">
              <a:solidFill>
                <a:srgbClr val="000000"/>
              </a:solidFill>
              <a:latin typeface="AR ESSENCE" panose="02000000000000000000" charset="0"/>
              <a:ea typeface="微软雅黑" panose="020B0503020204020204" pitchFamily="2" charset="-122"/>
              <a:sym typeface="微软雅黑" panose="020B0503020204020204" pitchFamily="2" charset="-122"/>
            </a:endParaRPr>
          </a:p>
        </p:txBody>
      </p:sp>
      <p:sp>
        <p:nvSpPr>
          <p:cNvPr id="15367" name="直接连接符 38"/>
          <p:cNvSpPr/>
          <p:nvPr/>
        </p:nvSpPr>
        <p:spPr>
          <a:xfrm rot="1560000" flipH="1">
            <a:off x="3182938" y="3232150"/>
            <a:ext cx="819150" cy="400050"/>
          </a:xfrm>
          <a:prstGeom prst="line">
            <a:avLst/>
          </a:prstGeom>
          <a:ln w="6350" cap="flat" cmpd="sng">
            <a:solidFill>
              <a:schemeClr val="bg1"/>
            </a:solidFill>
            <a:prstDash val="solid"/>
            <a:bevel/>
            <a:headEnd type="oval" w="med" len="med"/>
            <a:tailEnd type="oval" w="med" len="med"/>
          </a:ln>
        </p:spPr>
        <p:txBody>
          <a:bodyPr anchor="t"/>
          <a:p>
            <a:pPr lvl="0" indent="0"/>
            <a:endParaRPr lang="zh-CN" altLang="en-US">
              <a:ea typeface="宋体" panose="02010600030101010101" pitchFamily="2" charset="-122"/>
            </a:endParaRPr>
          </a:p>
        </p:txBody>
      </p:sp>
      <p:sp>
        <p:nvSpPr>
          <p:cNvPr id="15368" name="文本框 1"/>
          <p:cNvSpPr txBox="1"/>
          <p:nvPr/>
        </p:nvSpPr>
        <p:spPr>
          <a:xfrm>
            <a:off x="4850130" y="1628458"/>
            <a:ext cx="3365500" cy="3108960"/>
          </a:xfrm>
          <a:prstGeom prst="rect">
            <a:avLst/>
          </a:prstGeom>
          <a:noFill/>
          <a:ln w="9525">
            <a:noFill/>
          </a:ln>
        </p:spPr>
        <p:txBody>
          <a:bodyPr wrap="square" anchor="t">
            <a:spAutoFit/>
          </a:bodyPr>
          <a:p>
            <a:pPr lvl="0" indent="0"/>
            <a:r>
              <a:rPr lang="en-US">
                <a:sym typeface="+mn-ea"/>
              </a:rPr>
              <a:t>W</a:t>
            </a:r>
            <a:r>
              <a:rPr>
                <a:sym typeface="+mn-ea"/>
              </a:rPr>
              <a:t>e have own material feeding proprietary intellectual property right, professional design and tools making abilities. Regarding to equipments, we imported SHIMADZU integrated vacuum sintering furnaces from Japan, using German BASF catalytic debinding production techonology.</a:t>
            </a:r>
            <a:r>
              <a:rPr lang="en-US" altLang="zh-CN">
                <a:sym typeface="+mn-ea"/>
              </a:rPr>
              <a:t>.</a:t>
            </a:r>
            <a:endParaRPr lang="en-US" altLang="zh-CN"/>
          </a:p>
        </p:txBody>
      </p:sp>
      <p:pic>
        <p:nvPicPr>
          <p:cNvPr id="3" name="图片 2" descr=")$J{XBTXZ3L`I6(4TMDIH[O"/>
          <p:cNvPicPr>
            <a:picLocks noChangeAspect="1"/>
          </p:cNvPicPr>
          <p:nvPr/>
        </p:nvPicPr>
        <p:blipFill>
          <a:blip r:embed="rId1"/>
          <a:stretch>
            <a:fillRect/>
          </a:stretch>
        </p:blipFill>
        <p:spPr>
          <a:xfrm>
            <a:off x="5080" y="0"/>
            <a:ext cx="1795780" cy="1269365"/>
          </a:xfrm>
          <a:prstGeom prst="rect">
            <a:avLst/>
          </a:prstGeo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7"/>
          <p:cNvSpPr/>
          <p:nvPr/>
        </p:nvSpPr>
        <p:spPr>
          <a:xfrm>
            <a:off x="0" y="0"/>
            <a:ext cx="9144000" cy="5715000"/>
          </a:xfrm>
          <a:prstGeom prst="rect">
            <a:avLst/>
          </a:prstGeom>
          <a:gradFill rotWithShape="1">
            <a:gsLst>
              <a:gs pos="0">
                <a:srgbClr val="1E3064"/>
              </a:gs>
              <a:gs pos="100000">
                <a:srgbClr val="7697CC"/>
              </a:gs>
            </a:gsLst>
            <a:lin ang="5400000" scaled="1"/>
            <a:tileRect/>
          </a:gradFill>
          <a:ln w="9525">
            <a:noFill/>
          </a:ln>
        </p:spPr>
        <p:txBody>
          <a:bodyPr wrap="none" anchor="ctr"/>
          <a:p>
            <a:pPr lvl="0" indent="0"/>
            <a:endParaRPr baseline="-250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290" name="圆角矩形 19"/>
          <p:cNvSpPr/>
          <p:nvPr/>
        </p:nvSpPr>
        <p:spPr>
          <a:xfrm rot="5400000">
            <a:off x="4686300" y="-2212975"/>
            <a:ext cx="1285240" cy="6346825"/>
          </a:xfrm>
          <a:prstGeom prst="roundRect">
            <a:avLst>
              <a:gd name="adj" fmla="val 16667"/>
            </a:avLst>
          </a:prstGeom>
          <a:solidFill>
            <a:srgbClr val="A5A5A5"/>
          </a:solidFill>
          <a:ln w="25400" cap="flat" cmpd="sng">
            <a:solidFill>
              <a:srgbClr val="D8D8D8"/>
            </a:solidFill>
            <a:prstDash val="solid"/>
            <a:bevel/>
            <a:headEnd type="none" w="med" len="med"/>
            <a:tailEnd type="none" w="med" len="med"/>
          </a:ln>
        </p:spPr>
        <p:txBody>
          <a:bodyPr anchor="ctr"/>
          <a:p>
            <a:pPr lvl="0" indent="0"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2" name="图片 1" descr=")$J{XBTXZ3L`I6(4TMDIH[O"/>
          <p:cNvPicPr>
            <a:picLocks noChangeAspect="1"/>
          </p:cNvPicPr>
          <p:nvPr/>
        </p:nvPicPr>
        <p:blipFill>
          <a:blip r:embed="rId1"/>
          <a:stretch>
            <a:fillRect/>
          </a:stretch>
        </p:blipFill>
        <p:spPr>
          <a:xfrm>
            <a:off x="5080" y="0"/>
            <a:ext cx="1795780" cy="1269365"/>
          </a:xfrm>
          <a:prstGeom prst="rect">
            <a:avLst/>
          </a:prstGeom>
        </p:spPr>
      </p:pic>
      <p:sp>
        <p:nvSpPr>
          <p:cNvPr id="6" name="文本框 5"/>
          <p:cNvSpPr txBox="1"/>
          <p:nvPr/>
        </p:nvSpPr>
        <p:spPr>
          <a:xfrm>
            <a:off x="4007485" y="318770"/>
            <a:ext cx="3054985" cy="459740"/>
          </a:xfrm>
          <a:prstGeom prst="rect">
            <a:avLst/>
          </a:prstGeom>
          <a:noFill/>
        </p:spPr>
        <p:txBody>
          <a:bodyPr wrap="square" rtlCol="0">
            <a:spAutoFit/>
          </a:bodyPr>
          <a:p>
            <a:pPr lvl="0" indent="0"/>
            <a:r>
              <a:rPr lang="en-US" altLang="zh-CN" sz="2400" b="1">
                <a:latin typeface="AR ESSENCE" panose="02000000000000000000" charset="0"/>
                <a:sym typeface="+mn-ea"/>
              </a:rPr>
              <a:t>Quality control</a:t>
            </a:r>
            <a:endParaRPr lang="en-US" altLang="zh-CN" sz="2400" b="1">
              <a:latin typeface="AR ESSENCE" panose="02000000000000000000" charset="0"/>
              <a:sym typeface="+mn-ea"/>
            </a:endParaRPr>
          </a:p>
        </p:txBody>
      </p:sp>
      <p:sp>
        <p:nvSpPr>
          <p:cNvPr id="7" name="文本框 6"/>
          <p:cNvSpPr txBox="1"/>
          <p:nvPr/>
        </p:nvSpPr>
        <p:spPr>
          <a:xfrm>
            <a:off x="2926080" y="778510"/>
            <a:ext cx="5257165" cy="640080"/>
          </a:xfrm>
          <a:prstGeom prst="rect">
            <a:avLst/>
          </a:prstGeom>
          <a:noFill/>
        </p:spPr>
        <p:txBody>
          <a:bodyPr wrap="square" rtlCol="0">
            <a:spAutoFit/>
          </a:bodyPr>
          <a:p>
            <a:r>
              <a:rPr lang="en-US" altLang="zh-CN"/>
              <a:t>We have series kinds of testing equipments to ensure the quality control. </a:t>
            </a:r>
            <a:endParaRPr lang="en-US" altLang="zh-CN"/>
          </a:p>
        </p:txBody>
      </p:sp>
      <p:pic>
        <p:nvPicPr>
          <p:cNvPr id="8" name="图片 7"/>
          <p:cNvPicPr>
            <a:picLocks noChangeAspect="1"/>
          </p:cNvPicPr>
          <p:nvPr/>
        </p:nvPicPr>
        <p:blipFill>
          <a:blip r:embed="rId2"/>
          <a:stretch>
            <a:fillRect/>
          </a:stretch>
        </p:blipFill>
        <p:spPr>
          <a:xfrm>
            <a:off x="613410" y="1583055"/>
            <a:ext cx="1187450" cy="1819275"/>
          </a:xfrm>
          <a:prstGeom prst="rect">
            <a:avLst/>
          </a:prstGeom>
        </p:spPr>
      </p:pic>
      <p:pic>
        <p:nvPicPr>
          <p:cNvPr id="9" name="图片 8"/>
          <p:cNvPicPr>
            <a:picLocks noChangeAspect="1"/>
          </p:cNvPicPr>
          <p:nvPr/>
        </p:nvPicPr>
        <p:blipFill>
          <a:blip r:embed="rId3"/>
          <a:stretch>
            <a:fillRect/>
          </a:stretch>
        </p:blipFill>
        <p:spPr>
          <a:xfrm>
            <a:off x="5937885" y="1727835"/>
            <a:ext cx="3089910" cy="1544955"/>
          </a:xfrm>
          <a:prstGeom prst="rect">
            <a:avLst/>
          </a:prstGeom>
        </p:spPr>
      </p:pic>
      <p:pic>
        <p:nvPicPr>
          <p:cNvPr id="10" name="图片 9"/>
          <p:cNvPicPr>
            <a:picLocks noChangeAspect="1"/>
          </p:cNvPicPr>
          <p:nvPr/>
        </p:nvPicPr>
        <p:blipFill>
          <a:blip r:embed="rId4"/>
          <a:stretch>
            <a:fillRect/>
          </a:stretch>
        </p:blipFill>
        <p:spPr>
          <a:xfrm>
            <a:off x="7316470" y="3407410"/>
            <a:ext cx="1601470" cy="2115820"/>
          </a:xfrm>
          <a:prstGeom prst="rect">
            <a:avLst/>
          </a:prstGeom>
        </p:spPr>
      </p:pic>
      <p:pic>
        <p:nvPicPr>
          <p:cNvPr id="11" name="图片 10"/>
          <p:cNvPicPr>
            <a:picLocks noChangeAspect="1"/>
          </p:cNvPicPr>
          <p:nvPr/>
        </p:nvPicPr>
        <p:blipFill>
          <a:blip r:embed="rId5"/>
          <a:stretch>
            <a:fillRect/>
          </a:stretch>
        </p:blipFill>
        <p:spPr>
          <a:xfrm>
            <a:off x="167640" y="3584575"/>
            <a:ext cx="2566035" cy="1938655"/>
          </a:xfrm>
          <a:prstGeom prst="rect">
            <a:avLst/>
          </a:prstGeom>
        </p:spPr>
      </p:pic>
      <p:pic>
        <p:nvPicPr>
          <p:cNvPr id="12" name="图片 11"/>
          <p:cNvPicPr>
            <a:picLocks noChangeAspect="1"/>
          </p:cNvPicPr>
          <p:nvPr/>
        </p:nvPicPr>
        <p:blipFill>
          <a:blip r:embed="rId6"/>
          <a:stretch>
            <a:fillRect/>
          </a:stretch>
        </p:blipFill>
        <p:spPr>
          <a:xfrm>
            <a:off x="2155825" y="1727835"/>
            <a:ext cx="3521710" cy="1530350"/>
          </a:xfrm>
          <a:prstGeom prst="rect">
            <a:avLst/>
          </a:prstGeom>
        </p:spPr>
      </p:pic>
      <p:pic>
        <p:nvPicPr>
          <p:cNvPr id="13" name="图片 12"/>
          <p:cNvPicPr>
            <a:picLocks noChangeAspect="1"/>
          </p:cNvPicPr>
          <p:nvPr/>
        </p:nvPicPr>
        <p:blipFill>
          <a:blip r:embed="rId7"/>
          <a:stretch>
            <a:fillRect/>
          </a:stretch>
        </p:blipFill>
        <p:spPr>
          <a:xfrm>
            <a:off x="2926080" y="3585210"/>
            <a:ext cx="1646555" cy="1938020"/>
          </a:xfrm>
          <a:prstGeom prst="rect">
            <a:avLst/>
          </a:prstGeom>
        </p:spPr>
      </p:pic>
      <p:pic>
        <p:nvPicPr>
          <p:cNvPr id="14" name="图片 13"/>
          <p:cNvPicPr>
            <a:picLocks noChangeAspect="1"/>
          </p:cNvPicPr>
          <p:nvPr/>
        </p:nvPicPr>
        <p:blipFill>
          <a:blip r:embed="rId8"/>
          <a:stretch>
            <a:fillRect/>
          </a:stretch>
        </p:blipFill>
        <p:spPr>
          <a:xfrm>
            <a:off x="4736465" y="3710305"/>
            <a:ext cx="2416810" cy="1812925"/>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7"/>
          <p:cNvSpPr/>
          <p:nvPr/>
        </p:nvSpPr>
        <p:spPr>
          <a:xfrm>
            <a:off x="0" y="0"/>
            <a:ext cx="9144000" cy="5715000"/>
          </a:xfrm>
          <a:prstGeom prst="rect">
            <a:avLst/>
          </a:prstGeom>
          <a:gradFill rotWithShape="1">
            <a:gsLst>
              <a:gs pos="0">
                <a:srgbClr val="1E3064"/>
              </a:gs>
              <a:gs pos="100000">
                <a:srgbClr val="7697CC"/>
              </a:gs>
            </a:gsLst>
            <a:lin ang="5400000" scaled="1"/>
            <a:tileRect/>
          </a:gradFill>
          <a:ln w="9525">
            <a:noFill/>
          </a:ln>
        </p:spPr>
        <p:txBody>
          <a:bodyPr wrap="none" anchor="ctr"/>
          <a:p>
            <a:pPr lvl="0" indent="0"/>
            <a:endParaRPr baseline="-250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39" name="TextBox 1"/>
          <p:cNvSpPr/>
          <p:nvPr/>
        </p:nvSpPr>
        <p:spPr>
          <a:xfrm>
            <a:off x="2210435" y="3119438"/>
            <a:ext cx="2422525" cy="552450"/>
          </a:xfrm>
          <a:prstGeom prst="rect">
            <a:avLst/>
          </a:prstGeom>
          <a:solidFill>
            <a:srgbClr val="BFBFBF"/>
          </a:solidFill>
          <a:ln w="12700">
            <a:noFill/>
          </a:ln>
        </p:spPr>
        <p:txBody>
          <a:bodyPr wrap="square" anchor="t">
            <a:spAutoFit/>
          </a:bodyPr>
          <a:p>
            <a:pPr lvl="0" indent="0" algn="ctr"/>
            <a:r>
              <a:rPr lang="en-US" altLang="zh-CN" sz="2800" b="1" dirty="0">
                <a:solidFill>
                  <a:srgbClr val="000000"/>
                </a:solidFill>
                <a:latin typeface="Comic Sans MS" panose="030F0702030302020204" charset="0"/>
                <a:ea typeface="宋体" panose="02010600030101010101" pitchFamily="2" charset="-122"/>
                <a:sym typeface="宋体" panose="02010600030101010101" pitchFamily="2" charset="-122"/>
              </a:rPr>
              <a:t>Applications</a:t>
            </a:r>
            <a:endParaRPr lang="en-US" altLang="zh-CN" sz="2800" b="1" dirty="0">
              <a:solidFill>
                <a:srgbClr val="000000"/>
              </a:solidFill>
              <a:latin typeface="Comic Sans MS" panose="030F0702030302020204" charset="0"/>
              <a:ea typeface="宋体" panose="02010600030101010101" pitchFamily="2" charset="-122"/>
              <a:sym typeface="宋体" panose="02010600030101010101" pitchFamily="2" charset="-122"/>
            </a:endParaRPr>
          </a:p>
        </p:txBody>
      </p:sp>
      <p:sp>
        <p:nvSpPr>
          <p:cNvPr id="17411" name="直接连接符 2"/>
          <p:cNvSpPr/>
          <p:nvPr/>
        </p:nvSpPr>
        <p:spPr>
          <a:xfrm>
            <a:off x="2023110" y="2170113"/>
            <a:ext cx="0" cy="1792287"/>
          </a:xfrm>
          <a:prstGeom prst="line">
            <a:avLst/>
          </a:prstGeom>
          <a:ln w="3175" cap="flat" cmpd="sng">
            <a:solidFill>
              <a:srgbClr val="DDDDDD"/>
            </a:solidFill>
            <a:prstDash val="solid"/>
            <a:bevel/>
            <a:headEnd type="none" w="med" len="med"/>
            <a:tailEnd type="none" w="med" len="med"/>
          </a:ln>
        </p:spPr>
        <p:txBody>
          <a:bodyPr anchor="t"/>
          <a:p>
            <a:pPr lvl="0" indent="0"/>
            <a:endParaRPr lang="zh-CN" altLang="en-US">
              <a:ea typeface="宋体" panose="02010600030101010101" pitchFamily="2" charset="-122"/>
            </a:endParaRPr>
          </a:p>
        </p:txBody>
      </p:sp>
      <p:sp>
        <p:nvSpPr>
          <p:cNvPr id="17412" name="直接连接符 3"/>
          <p:cNvSpPr/>
          <p:nvPr/>
        </p:nvSpPr>
        <p:spPr>
          <a:xfrm>
            <a:off x="1275398" y="2917825"/>
            <a:ext cx="2382837" cy="0"/>
          </a:xfrm>
          <a:prstGeom prst="line">
            <a:avLst/>
          </a:prstGeom>
          <a:ln w="3175" cap="flat" cmpd="sng">
            <a:solidFill>
              <a:srgbClr val="DDDDDD"/>
            </a:solidFill>
            <a:prstDash val="solid"/>
            <a:bevel/>
            <a:headEnd type="none" w="med" len="med"/>
            <a:tailEnd type="none" w="med" len="med"/>
          </a:ln>
        </p:spPr>
        <p:txBody>
          <a:bodyPr anchor="t"/>
          <a:p>
            <a:pPr lvl="0" indent="0"/>
            <a:endParaRPr lang="zh-CN" altLang="en-US">
              <a:ea typeface="宋体" panose="02010600030101010101" pitchFamily="2" charset="-122"/>
            </a:endParaRPr>
          </a:p>
        </p:txBody>
      </p:sp>
      <p:sp>
        <p:nvSpPr>
          <p:cNvPr id="14342" name="TextBox 4"/>
          <p:cNvSpPr/>
          <p:nvPr/>
        </p:nvSpPr>
        <p:spPr>
          <a:xfrm>
            <a:off x="678180" y="1069975"/>
            <a:ext cx="749300" cy="2216150"/>
          </a:xfrm>
          <a:prstGeom prst="rect">
            <a:avLst/>
          </a:prstGeom>
          <a:noFill/>
          <a:ln w="9525">
            <a:noFill/>
          </a:ln>
        </p:spPr>
        <p:txBody>
          <a:bodyPr wrap="square" anchor="t">
            <a:spAutoFit/>
          </a:bodyPr>
          <a:p>
            <a:pPr lvl="0" indent="0"/>
            <a:r>
              <a:rPr lang="en-US" altLang="x-none" sz="13800" dirty="0">
                <a:solidFill>
                  <a:srgbClr val="969696"/>
                </a:solidFill>
                <a:latin typeface="Serif Black" pitchFamily="2" charset="0"/>
                <a:ea typeface="DFKai-SB" pitchFamily="1" charset="-120"/>
                <a:sym typeface="Serif Black" pitchFamily="2" charset="0"/>
              </a:rPr>
              <a:t>3</a:t>
            </a:r>
            <a:endParaRPr lang="zh-CN" altLang="en-US" sz="13800" dirty="0">
              <a:solidFill>
                <a:srgbClr val="969696"/>
              </a:solidFill>
              <a:latin typeface="Serif Black" pitchFamily="2" charset="0"/>
              <a:ea typeface="DFKai-SB" pitchFamily="1" charset="-120"/>
              <a:sym typeface="Serif Black" pitchFamily="2" charset="0"/>
            </a:endParaRPr>
          </a:p>
        </p:txBody>
      </p:sp>
      <p:pic>
        <p:nvPicPr>
          <p:cNvPr id="17414" name="Picture 3" descr="C:\Users\admin\Downloads\商务图片\锐普内部商务PPT图片26 (1).jpg"/>
          <p:cNvPicPr>
            <a:picLocks noChangeAspect="1"/>
          </p:cNvPicPr>
          <p:nvPr/>
        </p:nvPicPr>
        <p:blipFill>
          <a:blip r:embed="rId1"/>
          <a:stretch>
            <a:fillRect/>
          </a:stretch>
        </p:blipFill>
        <p:spPr>
          <a:xfrm>
            <a:off x="5148263" y="1920875"/>
            <a:ext cx="2808287" cy="2949575"/>
          </a:xfrm>
          <a:prstGeom prst="rect">
            <a:avLst/>
          </a:prstGeom>
          <a:noFill/>
          <a:ln w="9525">
            <a:noFill/>
          </a:ln>
        </p:spPr>
      </p:pic>
      <p:pic>
        <p:nvPicPr>
          <p:cNvPr id="3" name="图片 2" descr=")$J{XBTXZ3L`I6(4TMDIH[O"/>
          <p:cNvPicPr>
            <a:picLocks noChangeAspect="1"/>
          </p:cNvPicPr>
          <p:nvPr/>
        </p:nvPicPr>
        <p:blipFill>
          <a:blip r:embed="rId2"/>
          <a:stretch>
            <a:fillRect/>
          </a:stretch>
        </p:blipFill>
        <p:spPr>
          <a:xfrm>
            <a:off x="5080" y="0"/>
            <a:ext cx="1795780" cy="126936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342"/>
                                        </p:tgtEl>
                                        <p:attrNameLst>
                                          <p:attrName>style.visibility</p:attrName>
                                        </p:attrNameLst>
                                      </p:cBhvr>
                                      <p:to>
                                        <p:strVal val="visible"/>
                                      </p:to>
                                    </p:set>
                                    <p:animEffect filter="randombar(horizontal)">
                                      <p:cBhvr>
                                        <p:cTn id="7" dur="500"/>
                                        <p:tgtEl>
                                          <p:spTgt spid="1434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filter="randombar(horizontal)">
                                      <p:cBhvr>
                                        <p:cTn id="10"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ldLvl="0" animBg="1"/>
      <p:bldP spid="14342"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7"/>
          <p:cNvSpPr/>
          <p:nvPr/>
        </p:nvSpPr>
        <p:spPr>
          <a:xfrm>
            <a:off x="5080" y="0"/>
            <a:ext cx="9144000" cy="5715000"/>
          </a:xfrm>
          <a:prstGeom prst="rect">
            <a:avLst/>
          </a:prstGeom>
          <a:gradFill rotWithShape="1">
            <a:gsLst>
              <a:gs pos="0">
                <a:srgbClr val="1E3064"/>
              </a:gs>
              <a:gs pos="100000">
                <a:srgbClr val="7697CC"/>
              </a:gs>
            </a:gsLst>
            <a:lin ang="5400000" scaled="1"/>
            <a:tileRect/>
          </a:gradFill>
          <a:ln w="9525">
            <a:noFill/>
          </a:ln>
        </p:spPr>
        <p:txBody>
          <a:bodyPr wrap="none" anchor="ctr"/>
          <a:p>
            <a:pPr lvl="0" indent="0"/>
            <a:endParaRPr baseline="-250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8434" name="椭圆 19"/>
          <p:cNvSpPr/>
          <p:nvPr/>
        </p:nvSpPr>
        <p:spPr>
          <a:xfrm>
            <a:off x="2525713" y="2787650"/>
            <a:ext cx="3314700" cy="1073150"/>
          </a:xfrm>
          <a:prstGeom prst="ellipse">
            <a:avLst/>
          </a:prstGeom>
          <a:noFill/>
          <a:ln w="6350" cap="flat" cmpd="sng">
            <a:solidFill>
              <a:schemeClr val="bg1"/>
            </a:solidFill>
            <a:prstDash val="dash"/>
            <a:bevel/>
            <a:headEnd type="none" w="med" len="med"/>
            <a:tailEnd type="none" w="med" len="med"/>
          </a:ln>
        </p:spPr>
        <p:txBody>
          <a:bodyPr wrap="square" anchor="ctr">
            <a:spAutoFit/>
          </a:bodyPr>
          <a:p>
            <a:pPr lvl="0" indent="0" algn="ctr"/>
            <a:endParaRPr sz="1600" b="1">
              <a:solidFill>
                <a:srgbClr val="FFFFFF"/>
              </a:solidFill>
              <a:latin typeface="微软雅黑" panose="020B0503020204020204" pitchFamily="2" charset="-122"/>
              <a:ea typeface="宋体" panose="02010600030101010101" pitchFamily="2" charset="-122"/>
              <a:sym typeface="Lao UI" pitchFamily="2" charset="0"/>
            </a:endParaRPr>
          </a:p>
        </p:txBody>
      </p:sp>
      <p:sp>
        <p:nvSpPr>
          <p:cNvPr id="18435" name="椭圆 10"/>
          <p:cNvSpPr/>
          <p:nvPr/>
        </p:nvSpPr>
        <p:spPr>
          <a:xfrm>
            <a:off x="6724650" y="4303713"/>
            <a:ext cx="2259013" cy="854075"/>
          </a:xfrm>
          <a:prstGeom prst="ellipse">
            <a:avLst/>
          </a:prstGeom>
          <a:solidFill>
            <a:srgbClr val="BFBFBF"/>
          </a:solidFill>
          <a:ln w="12700" cap="flat" cmpd="sng">
            <a:solidFill>
              <a:schemeClr val="bg1"/>
            </a:solidFill>
            <a:prstDash val="solid"/>
            <a:bevel/>
            <a:headEnd type="none" w="med" len="med"/>
            <a:tailEnd type="none" w="med" len="med"/>
          </a:ln>
        </p:spPr>
        <p:txBody>
          <a:bodyPr wrap="square" anchor="ctr">
            <a:spAutoFit/>
          </a:bodyPr>
          <a:p>
            <a:pPr lvl="0" indent="0" algn="ctr"/>
            <a:r>
              <a:rPr lang="en-US" altLang="en-US" sz="1600" b="1">
                <a:solidFill>
                  <a:srgbClr val="FFFFFF"/>
                </a:solidFill>
                <a:latin typeface="微软雅黑" panose="020B0503020204020204" pitchFamily="2" charset="-122"/>
                <a:ea typeface="宋体" panose="02010600030101010101" pitchFamily="2" charset="-122"/>
                <a:sym typeface="Lao UI" pitchFamily="2" charset="0"/>
              </a:rPr>
              <a:t>Medical equipments</a:t>
            </a:r>
            <a:endParaRPr lang="en-US" altLang="en-US" sz="1600" b="1">
              <a:solidFill>
                <a:srgbClr val="FFFFFF"/>
              </a:solidFill>
              <a:latin typeface="微软雅黑" panose="020B0503020204020204" pitchFamily="2" charset="-122"/>
              <a:ea typeface="宋体" panose="02010600030101010101" pitchFamily="2" charset="-122"/>
              <a:sym typeface="Lao UI" pitchFamily="2" charset="0"/>
            </a:endParaRPr>
          </a:p>
        </p:txBody>
      </p:sp>
      <p:sp>
        <p:nvSpPr>
          <p:cNvPr id="18436" name="椭圆 9"/>
          <p:cNvSpPr/>
          <p:nvPr/>
        </p:nvSpPr>
        <p:spPr>
          <a:xfrm>
            <a:off x="6492875" y="1690688"/>
            <a:ext cx="2490788" cy="842962"/>
          </a:xfrm>
          <a:prstGeom prst="ellipse">
            <a:avLst/>
          </a:prstGeom>
          <a:solidFill>
            <a:srgbClr val="BFBFBF"/>
          </a:solidFill>
          <a:ln w="12700" cap="flat" cmpd="sng">
            <a:solidFill>
              <a:schemeClr val="bg1"/>
            </a:solidFill>
            <a:prstDash val="solid"/>
            <a:bevel/>
            <a:headEnd type="none" w="med" len="med"/>
            <a:tailEnd type="none" w="med" len="med"/>
          </a:ln>
        </p:spPr>
        <p:txBody>
          <a:bodyPr wrap="square" anchor="ctr">
            <a:spAutoFit/>
          </a:bodyPr>
          <a:p>
            <a:pPr lvl="0" indent="0" algn="ctr"/>
            <a:r>
              <a:rPr lang="en-US" altLang="en-US" sz="1600" b="1">
                <a:solidFill>
                  <a:srgbClr val="FFFFFF"/>
                </a:solidFill>
                <a:latin typeface="微软雅黑" panose="020B0503020204020204" pitchFamily="2" charset="-122"/>
                <a:ea typeface="宋体" panose="02010600030101010101" pitchFamily="2" charset="-122"/>
                <a:sym typeface="Lao UI" pitchFamily="2" charset="0"/>
              </a:rPr>
              <a:t>Electric/handle tools</a:t>
            </a:r>
            <a:endParaRPr lang="en-US" altLang="en-US" sz="1600" b="1">
              <a:solidFill>
                <a:srgbClr val="FFFFFF"/>
              </a:solidFill>
              <a:latin typeface="微软雅黑" panose="020B0503020204020204" pitchFamily="2" charset="-122"/>
              <a:ea typeface="宋体" panose="02010600030101010101" pitchFamily="2" charset="-122"/>
              <a:sym typeface="Lao UI" pitchFamily="2" charset="0"/>
            </a:endParaRPr>
          </a:p>
        </p:txBody>
      </p:sp>
      <p:sp>
        <p:nvSpPr>
          <p:cNvPr id="18437" name="椭圆 11"/>
          <p:cNvSpPr/>
          <p:nvPr/>
        </p:nvSpPr>
        <p:spPr>
          <a:xfrm>
            <a:off x="6802438" y="2906713"/>
            <a:ext cx="2101850" cy="923925"/>
          </a:xfrm>
          <a:prstGeom prst="ellipse">
            <a:avLst/>
          </a:prstGeom>
          <a:solidFill>
            <a:srgbClr val="BFBFBF"/>
          </a:solidFill>
          <a:ln w="12700" cap="flat" cmpd="sng">
            <a:solidFill>
              <a:schemeClr val="bg1"/>
            </a:solidFill>
            <a:prstDash val="solid"/>
            <a:bevel/>
            <a:headEnd type="none" w="med" len="med"/>
            <a:tailEnd type="none" w="med" len="med"/>
          </a:ln>
        </p:spPr>
        <p:txBody>
          <a:bodyPr wrap="square" anchor="ctr">
            <a:spAutoFit/>
          </a:bodyPr>
          <a:p>
            <a:pPr lvl="0" indent="0" algn="ctr"/>
            <a:r>
              <a:rPr lang="en-US" altLang="en-US" sz="1600" b="1">
                <a:solidFill>
                  <a:srgbClr val="FFFFFF"/>
                </a:solidFill>
                <a:latin typeface="微软雅黑" panose="020B0503020204020204" pitchFamily="2" charset="-122"/>
                <a:ea typeface="宋体" panose="02010600030101010101" pitchFamily="2" charset="-122"/>
                <a:sym typeface="Lao UI" pitchFamily="2" charset="0"/>
              </a:rPr>
              <a:t>Electrical equipments</a:t>
            </a:r>
            <a:endParaRPr lang="en-US" altLang="en-US" sz="1600" b="1">
              <a:solidFill>
                <a:srgbClr val="FFFFFF"/>
              </a:solidFill>
              <a:latin typeface="微软雅黑" panose="020B0503020204020204" pitchFamily="2" charset="-122"/>
              <a:ea typeface="宋体" panose="02010600030101010101" pitchFamily="2" charset="-122"/>
              <a:sym typeface="Lao UI" pitchFamily="2" charset="0"/>
            </a:endParaRPr>
          </a:p>
        </p:txBody>
      </p:sp>
      <p:sp>
        <p:nvSpPr>
          <p:cNvPr id="18438" name="直接连接符 12"/>
          <p:cNvSpPr/>
          <p:nvPr/>
        </p:nvSpPr>
        <p:spPr>
          <a:xfrm flipV="1">
            <a:off x="5434013" y="2417763"/>
            <a:ext cx="1147762" cy="425450"/>
          </a:xfrm>
          <a:prstGeom prst="line">
            <a:avLst/>
          </a:prstGeom>
          <a:ln w="9525" cap="flat" cmpd="sng">
            <a:solidFill>
              <a:schemeClr val="bg1"/>
            </a:solidFill>
            <a:prstDash val="solid"/>
            <a:bevel/>
            <a:headEnd type="none" w="med" len="med"/>
            <a:tailEnd type="oval" w="med" len="med"/>
          </a:ln>
        </p:spPr>
        <p:txBody>
          <a:bodyPr anchor="t"/>
          <a:p>
            <a:pPr lvl="0" indent="0"/>
            <a:endParaRPr lang="zh-CN" altLang="en-US">
              <a:ea typeface="宋体" panose="02010600030101010101" pitchFamily="2" charset="-122"/>
            </a:endParaRPr>
          </a:p>
        </p:txBody>
      </p:sp>
      <p:sp>
        <p:nvSpPr>
          <p:cNvPr id="18439" name="直接连接符 13"/>
          <p:cNvSpPr/>
          <p:nvPr/>
        </p:nvSpPr>
        <p:spPr>
          <a:xfrm rot="-1020000">
            <a:off x="5862638" y="3232150"/>
            <a:ext cx="839787" cy="273050"/>
          </a:xfrm>
          <a:prstGeom prst="line">
            <a:avLst/>
          </a:prstGeom>
          <a:ln w="9525" cap="flat" cmpd="sng">
            <a:solidFill>
              <a:schemeClr val="bg1"/>
            </a:solidFill>
            <a:prstDash val="solid"/>
            <a:bevel/>
            <a:headEnd type="none" w="med" len="med"/>
            <a:tailEnd type="oval" w="med" len="med"/>
          </a:ln>
        </p:spPr>
        <p:txBody>
          <a:bodyPr anchor="t"/>
          <a:p>
            <a:pPr lvl="0" indent="0"/>
            <a:endParaRPr lang="zh-CN" altLang="en-US">
              <a:ea typeface="宋体" panose="02010600030101010101" pitchFamily="2" charset="-122"/>
            </a:endParaRPr>
          </a:p>
        </p:txBody>
      </p:sp>
      <p:sp>
        <p:nvSpPr>
          <p:cNvPr id="18440" name="椭圆 17"/>
          <p:cNvSpPr/>
          <p:nvPr/>
        </p:nvSpPr>
        <p:spPr>
          <a:xfrm>
            <a:off x="171450" y="1566863"/>
            <a:ext cx="1776413" cy="498475"/>
          </a:xfrm>
          <a:prstGeom prst="ellipse">
            <a:avLst/>
          </a:prstGeom>
          <a:solidFill>
            <a:srgbClr val="0070C0"/>
          </a:solidFill>
          <a:ln w="12700" cap="flat" cmpd="sng">
            <a:solidFill>
              <a:schemeClr val="bg1"/>
            </a:solidFill>
            <a:prstDash val="solid"/>
            <a:bevel/>
            <a:headEnd type="none" w="med" len="med"/>
            <a:tailEnd type="none" w="med" len="med"/>
          </a:ln>
        </p:spPr>
        <p:txBody>
          <a:bodyPr wrap="square" anchor="ctr">
            <a:spAutoFit/>
          </a:bodyPr>
          <a:p>
            <a:pPr lvl="0" indent="0" algn="ctr"/>
            <a:r>
              <a:rPr lang="en-US" altLang="en-US" sz="1600" b="1">
                <a:solidFill>
                  <a:srgbClr val="FFFFFF"/>
                </a:solidFill>
                <a:latin typeface="微软雅黑" panose="020B0503020204020204" pitchFamily="2" charset="-122"/>
                <a:ea typeface="宋体" panose="02010600030101010101" pitchFamily="2" charset="-122"/>
                <a:sym typeface="Lao UI" pitchFamily="2" charset="0"/>
              </a:rPr>
              <a:t>Firearms</a:t>
            </a:r>
            <a:endParaRPr lang="en-US" altLang="en-US" sz="1600" b="1">
              <a:solidFill>
                <a:srgbClr val="FFFFFF"/>
              </a:solidFill>
              <a:latin typeface="微软雅黑" panose="020B0503020204020204" pitchFamily="2" charset="-122"/>
              <a:ea typeface="宋体" panose="02010600030101010101" pitchFamily="2" charset="-122"/>
              <a:sym typeface="Lao UI" pitchFamily="2" charset="0"/>
            </a:endParaRPr>
          </a:p>
        </p:txBody>
      </p:sp>
      <p:sp>
        <p:nvSpPr>
          <p:cNvPr id="18441" name="椭圆 20"/>
          <p:cNvSpPr/>
          <p:nvPr/>
        </p:nvSpPr>
        <p:spPr>
          <a:xfrm rot="-10800000" flipV="1">
            <a:off x="171450" y="3021013"/>
            <a:ext cx="1011238" cy="531812"/>
          </a:xfrm>
          <a:prstGeom prst="ellipse">
            <a:avLst/>
          </a:prstGeom>
          <a:solidFill>
            <a:srgbClr val="0070C0"/>
          </a:solidFill>
          <a:ln w="12700" cap="flat" cmpd="sng">
            <a:solidFill>
              <a:schemeClr val="bg1"/>
            </a:solidFill>
            <a:prstDash val="solid"/>
            <a:bevel/>
            <a:headEnd type="none" w="med" len="med"/>
            <a:tailEnd type="none" w="med" len="med"/>
          </a:ln>
        </p:spPr>
        <p:txBody>
          <a:bodyPr wrap="square" anchor="ctr">
            <a:spAutoFit/>
          </a:bodyPr>
          <a:p>
            <a:pPr lvl="0" indent="0" algn="ctr"/>
            <a:r>
              <a:rPr lang="en-US" altLang="en-US" sz="1600" b="1">
                <a:solidFill>
                  <a:srgbClr val="FFFFFF"/>
                </a:solidFill>
                <a:latin typeface="微软雅黑" panose="020B0503020204020204" pitchFamily="2" charset="-122"/>
                <a:ea typeface="宋体" panose="02010600030101010101" pitchFamily="2" charset="-122"/>
                <a:sym typeface="Lao UI" pitchFamily="2" charset="0"/>
              </a:rPr>
              <a:t>Auto</a:t>
            </a:r>
            <a:endParaRPr lang="en-US" altLang="en-US" sz="1600" b="1">
              <a:solidFill>
                <a:srgbClr val="FFFFFF"/>
              </a:solidFill>
              <a:latin typeface="微软雅黑" panose="020B0503020204020204" pitchFamily="2" charset="-122"/>
              <a:ea typeface="宋体" panose="02010600030101010101" pitchFamily="2" charset="-122"/>
              <a:sym typeface="Lao UI" pitchFamily="2" charset="0"/>
            </a:endParaRPr>
          </a:p>
        </p:txBody>
      </p:sp>
      <p:sp>
        <p:nvSpPr>
          <p:cNvPr id="18442" name="直接连接符 21"/>
          <p:cNvSpPr/>
          <p:nvPr/>
        </p:nvSpPr>
        <p:spPr>
          <a:xfrm flipH="1" flipV="1">
            <a:off x="1587500" y="2185988"/>
            <a:ext cx="1300163" cy="569912"/>
          </a:xfrm>
          <a:prstGeom prst="line">
            <a:avLst/>
          </a:prstGeom>
          <a:ln w="9525" cap="flat" cmpd="sng">
            <a:solidFill>
              <a:schemeClr val="bg1"/>
            </a:solidFill>
            <a:prstDash val="solid"/>
            <a:bevel/>
            <a:headEnd type="none" w="med" len="med"/>
            <a:tailEnd type="oval" w="med" len="med"/>
          </a:ln>
        </p:spPr>
        <p:txBody>
          <a:bodyPr anchor="t"/>
          <a:p>
            <a:pPr lvl="0" indent="0"/>
            <a:endParaRPr lang="zh-CN" altLang="en-US">
              <a:ea typeface="宋体" panose="02010600030101010101" pitchFamily="2" charset="-122"/>
            </a:endParaRPr>
          </a:p>
        </p:txBody>
      </p:sp>
      <p:sp>
        <p:nvSpPr>
          <p:cNvPr id="18443" name="直接连接符 22"/>
          <p:cNvSpPr/>
          <p:nvPr/>
        </p:nvSpPr>
        <p:spPr>
          <a:xfrm flipH="1">
            <a:off x="1498600" y="3860800"/>
            <a:ext cx="1389063" cy="606425"/>
          </a:xfrm>
          <a:prstGeom prst="line">
            <a:avLst/>
          </a:prstGeom>
          <a:ln w="9525" cap="flat" cmpd="sng">
            <a:solidFill>
              <a:schemeClr val="bg1"/>
            </a:solidFill>
            <a:prstDash val="solid"/>
            <a:bevel/>
            <a:headEnd type="none" w="med" len="med"/>
            <a:tailEnd type="oval" w="med" len="med"/>
          </a:ln>
        </p:spPr>
        <p:txBody>
          <a:bodyPr anchor="t"/>
          <a:p>
            <a:pPr lvl="0" indent="0"/>
            <a:endParaRPr lang="zh-CN" altLang="en-US">
              <a:ea typeface="宋体" panose="02010600030101010101" pitchFamily="2" charset="-122"/>
            </a:endParaRPr>
          </a:p>
        </p:txBody>
      </p:sp>
      <p:sp>
        <p:nvSpPr>
          <p:cNvPr id="18444" name="直接连接符 22"/>
          <p:cNvSpPr/>
          <p:nvPr/>
        </p:nvSpPr>
        <p:spPr>
          <a:xfrm rot="1380000" flipH="1">
            <a:off x="1368425" y="3041650"/>
            <a:ext cx="1108075" cy="474663"/>
          </a:xfrm>
          <a:prstGeom prst="line">
            <a:avLst/>
          </a:prstGeom>
          <a:ln w="9525" cap="flat" cmpd="sng">
            <a:solidFill>
              <a:schemeClr val="bg1"/>
            </a:solidFill>
            <a:prstDash val="solid"/>
            <a:bevel/>
            <a:headEnd type="none" w="med" len="med"/>
            <a:tailEnd type="oval" w="med" len="med"/>
          </a:ln>
        </p:spPr>
        <p:txBody>
          <a:bodyPr anchor="t"/>
          <a:p>
            <a:pPr lvl="0" indent="0"/>
            <a:endParaRPr lang="zh-CN" altLang="en-US">
              <a:ea typeface="宋体" panose="02010600030101010101" pitchFamily="2" charset="-122"/>
            </a:endParaRPr>
          </a:p>
        </p:txBody>
      </p:sp>
      <p:sp>
        <p:nvSpPr>
          <p:cNvPr id="18445" name="直接连接符 12"/>
          <p:cNvSpPr/>
          <p:nvPr/>
        </p:nvSpPr>
        <p:spPr>
          <a:xfrm rot="2580000" flipV="1">
            <a:off x="5432425" y="3786188"/>
            <a:ext cx="1535113" cy="601662"/>
          </a:xfrm>
          <a:prstGeom prst="line">
            <a:avLst/>
          </a:prstGeom>
          <a:ln w="9525" cap="flat" cmpd="sng">
            <a:solidFill>
              <a:schemeClr val="bg1"/>
            </a:solidFill>
            <a:prstDash val="solid"/>
            <a:bevel/>
            <a:headEnd type="none" w="med" len="med"/>
            <a:tailEnd type="oval" w="med" len="med"/>
          </a:ln>
        </p:spPr>
        <p:txBody>
          <a:bodyPr anchor="t"/>
          <a:p>
            <a:pPr lvl="0" indent="0"/>
            <a:endParaRPr lang="zh-CN" altLang="en-US">
              <a:ea typeface="宋体" panose="02010600030101010101" pitchFamily="2" charset="-122"/>
            </a:endParaRPr>
          </a:p>
        </p:txBody>
      </p:sp>
      <p:sp>
        <p:nvSpPr>
          <p:cNvPr id="18446" name="文本框 3"/>
          <p:cNvSpPr txBox="1"/>
          <p:nvPr/>
        </p:nvSpPr>
        <p:spPr>
          <a:xfrm>
            <a:off x="3183573" y="3021330"/>
            <a:ext cx="2776537" cy="457200"/>
          </a:xfrm>
          <a:prstGeom prst="rect">
            <a:avLst/>
          </a:prstGeom>
          <a:noFill/>
          <a:ln w="9525">
            <a:noFill/>
          </a:ln>
        </p:spPr>
        <p:txBody>
          <a:bodyPr wrap="square" anchor="t">
            <a:spAutoFit/>
          </a:bodyPr>
          <a:p>
            <a:pPr lvl="0" indent="0"/>
            <a:r>
              <a:rPr lang="en-US" altLang="zh-CN" sz="2400">
                <a:latin typeface="AR ESSENCE" panose="02000000000000000000" charset="0"/>
              </a:rPr>
              <a:t>MIM parts applications</a:t>
            </a:r>
            <a:endParaRPr lang="en-US" altLang="zh-CN" sz="2400">
              <a:latin typeface="AR ESSENCE" panose="02000000000000000000" charset="0"/>
            </a:endParaRPr>
          </a:p>
        </p:txBody>
      </p:sp>
      <p:sp>
        <p:nvSpPr>
          <p:cNvPr id="18447" name="椭圆 17"/>
          <p:cNvSpPr/>
          <p:nvPr/>
        </p:nvSpPr>
        <p:spPr>
          <a:xfrm>
            <a:off x="104775" y="4416425"/>
            <a:ext cx="1776413" cy="842963"/>
          </a:xfrm>
          <a:prstGeom prst="ellipse">
            <a:avLst/>
          </a:prstGeom>
          <a:solidFill>
            <a:srgbClr val="0070C0"/>
          </a:solidFill>
          <a:ln w="12700" cap="flat" cmpd="sng">
            <a:solidFill>
              <a:schemeClr val="bg1"/>
            </a:solidFill>
            <a:prstDash val="solid"/>
            <a:bevel/>
            <a:headEnd type="none" w="med" len="med"/>
            <a:tailEnd type="none" w="med" len="med"/>
          </a:ln>
        </p:spPr>
        <p:txBody>
          <a:bodyPr wrap="square" anchor="ctr">
            <a:spAutoFit/>
          </a:bodyPr>
          <a:p>
            <a:pPr lvl="0" indent="0" algn="ctr"/>
            <a:r>
              <a:rPr lang="en-US" altLang="en-US" sz="1600" b="1">
                <a:solidFill>
                  <a:srgbClr val="FFFFFF"/>
                </a:solidFill>
                <a:latin typeface="微软雅黑" panose="020B0503020204020204" pitchFamily="2" charset="-122"/>
                <a:ea typeface="宋体" panose="02010600030101010101" pitchFamily="2" charset="-122"/>
                <a:sym typeface="Lao UI" pitchFamily="2" charset="0"/>
              </a:rPr>
              <a:t>Advanced locks</a:t>
            </a:r>
            <a:endParaRPr lang="en-US" altLang="en-US" sz="1600" b="1">
              <a:solidFill>
                <a:srgbClr val="FFFFFF"/>
              </a:solidFill>
              <a:latin typeface="微软雅黑" panose="020B0503020204020204" pitchFamily="2" charset="-122"/>
              <a:ea typeface="宋体" panose="02010600030101010101" pitchFamily="2" charset="-122"/>
              <a:sym typeface="Lao UI" pitchFamily="2" charset="0"/>
            </a:endParaRPr>
          </a:p>
        </p:txBody>
      </p:sp>
      <p:sp>
        <p:nvSpPr>
          <p:cNvPr id="18448" name="直接连接符 13"/>
          <p:cNvSpPr/>
          <p:nvPr/>
        </p:nvSpPr>
        <p:spPr>
          <a:xfrm rot="4320000">
            <a:off x="3875088" y="4079875"/>
            <a:ext cx="609600" cy="198438"/>
          </a:xfrm>
          <a:prstGeom prst="line">
            <a:avLst/>
          </a:prstGeom>
          <a:ln w="9525" cap="flat" cmpd="sng">
            <a:solidFill>
              <a:schemeClr val="bg1"/>
            </a:solidFill>
            <a:prstDash val="solid"/>
            <a:bevel/>
            <a:headEnd type="none" w="med" len="med"/>
            <a:tailEnd type="oval" w="med" len="med"/>
          </a:ln>
        </p:spPr>
        <p:txBody>
          <a:bodyPr anchor="t"/>
          <a:p>
            <a:pPr lvl="0" indent="0"/>
            <a:endParaRPr lang="zh-CN" altLang="en-US">
              <a:ea typeface="宋体" panose="02010600030101010101" pitchFamily="2" charset="-122"/>
            </a:endParaRPr>
          </a:p>
        </p:txBody>
      </p:sp>
      <p:sp>
        <p:nvSpPr>
          <p:cNvPr id="9" name="椭圆 10"/>
          <p:cNvSpPr/>
          <p:nvPr/>
        </p:nvSpPr>
        <p:spPr>
          <a:xfrm>
            <a:off x="3054350" y="4451350"/>
            <a:ext cx="2259013" cy="118745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square" anchor="ctr">
            <a:spAutoFit/>
          </a:bodyPr>
          <a:p>
            <a:pPr lvl="0" algn="ctr" fontAlgn="base"/>
            <a:r>
              <a:rPr lang="en-US" sz="1600" b="1" strike="noStrike" noProof="1">
                <a:solidFill>
                  <a:srgbClr val="FFFFFF"/>
                </a:solidFill>
                <a:latin typeface="微软雅黑" panose="020B0503020204020204" pitchFamily="2" charset="-122"/>
                <a:ea typeface="宋体" panose="02010600030101010101" pitchFamily="2" charset="-122"/>
                <a:sym typeface="Lao UI" pitchFamily="2" charset="0"/>
              </a:rPr>
              <a:t>Other complex shape parts</a:t>
            </a:r>
            <a:endParaRPr lang="en-US" sz="1600" b="1" strike="noStrike" noProof="1">
              <a:solidFill>
                <a:srgbClr val="FFFFFF"/>
              </a:solidFill>
              <a:latin typeface="微软雅黑" panose="020B0503020204020204" pitchFamily="2" charset="-122"/>
              <a:ea typeface="宋体" panose="02010600030101010101" pitchFamily="2" charset="-122"/>
              <a:sym typeface="Lao UI" pitchFamily="2" charset="0"/>
            </a:endParaRPr>
          </a:p>
        </p:txBody>
      </p:sp>
      <p:pic>
        <p:nvPicPr>
          <p:cNvPr id="3" name="图片 2" descr=")$J{XBTXZ3L`I6(4TMDIH[O"/>
          <p:cNvPicPr>
            <a:picLocks noChangeAspect="1"/>
          </p:cNvPicPr>
          <p:nvPr/>
        </p:nvPicPr>
        <p:blipFill>
          <a:blip r:embed="rId1"/>
          <a:stretch>
            <a:fillRect/>
          </a:stretch>
        </p:blipFill>
        <p:spPr>
          <a:xfrm>
            <a:off x="5080" y="0"/>
            <a:ext cx="1795780" cy="1269365"/>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7"/>
          <p:cNvSpPr/>
          <p:nvPr/>
        </p:nvSpPr>
        <p:spPr>
          <a:xfrm>
            <a:off x="0" y="0"/>
            <a:ext cx="9144000" cy="5715000"/>
          </a:xfrm>
          <a:prstGeom prst="rect">
            <a:avLst/>
          </a:prstGeom>
          <a:gradFill rotWithShape="1">
            <a:gsLst>
              <a:gs pos="0">
                <a:srgbClr val="1E3064"/>
              </a:gs>
              <a:gs pos="100000">
                <a:srgbClr val="7697CC"/>
              </a:gs>
            </a:gsLst>
            <a:lin ang="5400000" scaled="1"/>
            <a:tileRect/>
          </a:gradFill>
          <a:ln w="9525">
            <a:noFill/>
          </a:ln>
        </p:spPr>
        <p:txBody>
          <a:bodyPr wrap="none" anchor="ctr"/>
          <a:p>
            <a:pPr lvl="0" indent="0"/>
            <a:endParaRPr baseline="-250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7411" name="TextBox 1"/>
          <p:cNvSpPr/>
          <p:nvPr/>
        </p:nvSpPr>
        <p:spPr>
          <a:xfrm>
            <a:off x="4010343" y="1009650"/>
            <a:ext cx="2281237" cy="979488"/>
          </a:xfrm>
          <a:prstGeom prst="rect">
            <a:avLst/>
          </a:prstGeom>
          <a:solidFill>
            <a:srgbClr val="BFBFBF"/>
          </a:solidFill>
          <a:ln w="12700">
            <a:noFill/>
          </a:ln>
        </p:spPr>
        <p:txBody>
          <a:bodyPr wrap="square" anchor="t">
            <a:spAutoFit/>
          </a:bodyPr>
          <a:p>
            <a:pPr lvl="0" indent="0" algn="ctr"/>
            <a:r>
              <a:rPr lang="en-US" altLang="zh-CN" sz="2800" b="1" dirty="0">
                <a:solidFill>
                  <a:srgbClr val="000000"/>
                </a:solidFill>
                <a:latin typeface="Comic Sans MS" panose="030F0702030302020204" charset="0"/>
                <a:ea typeface="宋体" panose="02010600030101010101" pitchFamily="2" charset="-122"/>
                <a:sym typeface="宋体" panose="02010600030101010101" pitchFamily="2" charset="-122"/>
              </a:rPr>
              <a:t>MIM process</a:t>
            </a:r>
            <a:endParaRPr lang="en-US" altLang="zh-CN" sz="2800" b="1" dirty="0">
              <a:solidFill>
                <a:srgbClr val="000000"/>
              </a:solidFill>
              <a:latin typeface="Comic Sans MS" panose="030F0702030302020204" charset="0"/>
              <a:ea typeface="宋体" panose="02010600030101010101" pitchFamily="2" charset="-122"/>
              <a:sym typeface="宋体" panose="02010600030101010101" pitchFamily="2" charset="-122"/>
            </a:endParaRPr>
          </a:p>
        </p:txBody>
      </p:sp>
      <p:sp>
        <p:nvSpPr>
          <p:cNvPr id="19459" name="直接连接符 2"/>
          <p:cNvSpPr/>
          <p:nvPr/>
        </p:nvSpPr>
        <p:spPr>
          <a:xfrm>
            <a:off x="3440430" y="196850"/>
            <a:ext cx="0" cy="1792288"/>
          </a:xfrm>
          <a:prstGeom prst="line">
            <a:avLst/>
          </a:prstGeom>
          <a:ln w="3175" cap="flat" cmpd="sng">
            <a:solidFill>
              <a:srgbClr val="DDDDDD"/>
            </a:solidFill>
            <a:prstDash val="solid"/>
            <a:bevel/>
            <a:headEnd type="none" w="med" len="med"/>
            <a:tailEnd type="none" w="med" len="med"/>
          </a:ln>
        </p:spPr>
        <p:txBody>
          <a:bodyPr anchor="t"/>
          <a:p>
            <a:pPr lvl="0" indent="0"/>
            <a:endParaRPr lang="zh-CN" altLang="en-US">
              <a:ea typeface="宋体" panose="02010600030101010101" pitchFamily="2" charset="-122"/>
            </a:endParaRPr>
          </a:p>
        </p:txBody>
      </p:sp>
      <p:sp>
        <p:nvSpPr>
          <p:cNvPr id="19460" name="直接连接符 3"/>
          <p:cNvSpPr/>
          <p:nvPr/>
        </p:nvSpPr>
        <p:spPr>
          <a:xfrm>
            <a:off x="2692718" y="944563"/>
            <a:ext cx="2382837" cy="1587"/>
          </a:xfrm>
          <a:prstGeom prst="line">
            <a:avLst/>
          </a:prstGeom>
          <a:ln w="3175" cap="flat" cmpd="sng">
            <a:solidFill>
              <a:srgbClr val="DDDDDD"/>
            </a:solidFill>
            <a:prstDash val="solid"/>
            <a:bevel/>
            <a:headEnd type="none" w="med" len="med"/>
            <a:tailEnd type="none" w="med" len="med"/>
          </a:ln>
        </p:spPr>
        <p:txBody>
          <a:bodyPr anchor="t"/>
          <a:p>
            <a:pPr lvl="0" indent="0"/>
            <a:endParaRPr lang="zh-CN" altLang="en-US">
              <a:ea typeface="宋体" panose="02010600030101010101" pitchFamily="2" charset="-122"/>
            </a:endParaRPr>
          </a:p>
        </p:txBody>
      </p:sp>
      <p:sp>
        <p:nvSpPr>
          <p:cNvPr id="17414" name="TextBox 4"/>
          <p:cNvSpPr/>
          <p:nvPr/>
        </p:nvSpPr>
        <p:spPr>
          <a:xfrm>
            <a:off x="2404745" y="-227012"/>
            <a:ext cx="749300" cy="2216150"/>
          </a:xfrm>
          <a:prstGeom prst="rect">
            <a:avLst/>
          </a:prstGeom>
          <a:noFill/>
          <a:ln w="9525">
            <a:noFill/>
          </a:ln>
        </p:spPr>
        <p:txBody>
          <a:bodyPr wrap="square" anchor="t">
            <a:spAutoFit/>
          </a:bodyPr>
          <a:p>
            <a:pPr lvl="0" indent="0"/>
            <a:r>
              <a:rPr lang="en-US" altLang="x-none" sz="13800" dirty="0">
                <a:solidFill>
                  <a:srgbClr val="969696"/>
                </a:solidFill>
                <a:latin typeface="Serif Black" pitchFamily="2" charset="0"/>
                <a:ea typeface="DFKai-SB" pitchFamily="1" charset="-120"/>
                <a:sym typeface="Serif Black" pitchFamily="2" charset="0"/>
              </a:rPr>
              <a:t>4</a:t>
            </a:r>
            <a:endParaRPr lang="zh-CN" altLang="en-US" sz="13800" dirty="0">
              <a:solidFill>
                <a:srgbClr val="969696"/>
              </a:solidFill>
              <a:latin typeface="Serif Black" pitchFamily="2" charset="0"/>
              <a:ea typeface="DFKai-SB" pitchFamily="1" charset="-120"/>
              <a:sym typeface="Serif Black" pitchFamily="2" charset="0"/>
            </a:endParaRPr>
          </a:p>
        </p:txBody>
      </p:sp>
      <p:pic>
        <p:nvPicPr>
          <p:cNvPr id="3" name="图片 2" descr=")$J{XBTXZ3L`I6(4TMDIH[O"/>
          <p:cNvPicPr>
            <a:picLocks noChangeAspect="1"/>
          </p:cNvPicPr>
          <p:nvPr/>
        </p:nvPicPr>
        <p:blipFill>
          <a:blip r:embed="rId1"/>
          <a:stretch>
            <a:fillRect/>
          </a:stretch>
        </p:blipFill>
        <p:spPr>
          <a:xfrm>
            <a:off x="5080" y="0"/>
            <a:ext cx="1795780" cy="1269365"/>
          </a:xfrm>
          <a:prstGeom prst="rect">
            <a:avLst/>
          </a:prstGeom>
        </p:spPr>
      </p:pic>
      <p:pic>
        <p:nvPicPr>
          <p:cNvPr id="7" name="图片 6"/>
          <p:cNvPicPr>
            <a:picLocks noChangeAspect="1"/>
          </p:cNvPicPr>
          <p:nvPr/>
        </p:nvPicPr>
        <p:blipFill>
          <a:blip r:embed="rId2"/>
          <a:stretch>
            <a:fillRect/>
          </a:stretch>
        </p:blipFill>
        <p:spPr>
          <a:xfrm>
            <a:off x="0" y="1374775"/>
            <a:ext cx="3310255" cy="2153920"/>
          </a:xfrm>
          <a:prstGeom prst="rect">
            <a:avLst/>
          </a:prstGeom>
        </p:spPr>
      </p:pic>
      <p:pic>
        <p:nvPicPr>
          <p:cNvPr id="8" name="图片 7"/>
          <p:cNvPicPr>
            <a:picLocks noChangeAspect="1"/>
          </p:cNvPicPr>
          <p:nvPr/>
        </p:nvPicPr>
        <p:blipFill>
          <a:blip r:embed="rId3"/>
          <a:stretch>
            <a:fillRect/>
          </a:stretch>
        </p:blipFill>
        <p:spPr>
          <a:xfrm>
            <a:off x="5253990" y="2232660"/>
            <a:ext cx="3759835" cy="2404745"/>
          </a:xfrm>
          <a:prstGeom prst="rect">
            <a:avLst/>
          </a:prstGeom>
        </p:spPr>
      </p:pic>
      <p:pic>
        <p:nvPicPr>
          <p:cNvPr id="33802" name="Picture 5" descr="97G04M"/>
          <p:cNvPicPr>
            <a:picLocks noChangeAspect="1"/>
          </p:cNvPicPr>
          <p:nvPr/>
        </p:nvPicPr>
        <p:blipFill>
          <a:blip r:embed="rId4"/>
          <a:stretch>
            <a:fillRect/>
          </a:stretch>
        </p:blipFill>
        <p:spPr>
          <a:xfrm>
            <a:off x="2693035" y="3597275"/>
            <a:ext cx="2366010" cy="2117725"/>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414"/>
                                        </p:tgtEl>
                                        <p:attrNameLst>
                                          <p:attrName>style.visibility</p:attrName>
                                        </p:attrNameLst>
                                      </p:cBhvr>
                                      <p:to>
                                        <p:strVal val="visible"/>
                                      </p:to>
                                    </p:set>
                                    <p:animEffect filter="randombar(horizontal)">
                                      <p:cBhvr>
                                        <p:cTn id="7" dur="500"/>
                                        <p:tgtEl>
                                          <p:spTgt spid="174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411"/>
                                        </p:tgtEl>
                                        <p:attrNameLst>
                                          <p:attrName>style.visibility</p:attrName>
                                        </p:attrNameLst>
                                      </p:cBhvr>
                                      <p:to>
                                        <p:strVal val="visible"/>
                                      </p:to>
                                    </p:set>
                                    <p:animEffect filter="randombar(horizontal)">
                                      <p:cBhvr>
                                        <p:cTn id="10"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ldLvl="0" animBg="1"/>
      <p:bldP spid="17414"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7"/>
          <p:cNvSpPr/>
          <p:nvPr/>
        </p:nvSpPr>
        <p:spPr>
          <a:xfrm>
            <a:off x="0" y="0"/>
            <a:ext cx="9144000" cy="5715000"/>
          </a:xfrm>
          <a:prstGeom prst="rect">
            <a:avLst/>
          </a:prstGeom>
          <a:gradFill rotWithShape="1">
            <a:gsLst>
              <a:gs pos="0">
                <a:srgbClr val="1E3064"/>
              </a:gs>
              <a:gs pos="100000">
                <a:srgbClr val="7697CC"/>
              </a:gs>
            </a:gsLst>
            <a:lin ang="5400000" scaled="1"/>
            <a:tileRect/>
          </a:gradFill>
          <a:ln w="9525">
            <a:noFill/>
          </a:ln>
        </p:spPr>
        <p:txBody>
          <a:bodyPr wrap="none" anchor="ctr"/>
          <a:p>
            <a:pPr lvl="0" indent="0"/>
            <a:endParaRPr baseline="-250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482" name="燕尾形 21506"/>
          <p:cNvSpPr/>
          <p:nvPr/>
        </p:nvSpPr>
        <p:spPr>
          <a:xfrm>
            <a:off x="3762375" y="2655888"/>
            <a:ext cx="1619250" cy="2413000"/>
          </a:xfrm>
          <a:prstGeom prst="chevron">
            <a:avLst>
              <a:gd name="adj" fmla="val 16439"/>
            </a:avLst>
          </a:prstGeom>
          <a:solidFill>
            <a:schemeClr val="hlink"/>
          </a:solidFill>
          <a:ln w="38100" cap="flat" cmpd="sng">
            <a:solidFill>
              <a:srgbClr val="EAEAEA"/>
            </a:solidFill>
            <a:prstDash val="solid"/>
            <a:miter/>
            <a:headEnd type="none" w="med" len="med"/>
            <a:tailEnd type="none" w="med" len="med"/>
          </a:ln>
          <a:effectLst>
            <a:outerShdw dist="109250" dir="3267739" algn="ctr" rotWithShape="0">
              <a:srgbClr val="333333">
                <a:alpha val="50000"/>
              </a:srgbClr>
            </a:outerShdw>
          </a:effectLst>
        </p:spPr>
        <p:txBody>
          <a:bodyPr anchor="t"/>
          <a:p>
            <a:pPr lvl="0" indent="0"/>
            <a:endParaRPr lang="en-US" altLang="zh-CN" sz="1500">
              <a:latin typeface="Arial" panose="020B0604020202020204" pitchFamily="34" charset="0"/>
              <a:ea typeface="Arial" panose="020B0604020202020204" pitchFamily="34" charset="0"/>
            </a:endParaRPr>
          </a:p>
          <a:p>
            <a:pPr lvl="0" indent="0"/>
            <a:endParaRPr lang="en-US" altLang="zh-CN" sz="1500">
              <a:latin typeface="Arial" panose="020B0604020202020204" pitchFamily="34" charset="0"/>
              <a:ea typeface="Arial" panose="020B0604020202020204" pitchFamily="34" charset="0"/>
            </a:endParaRPr>
          </a:p>
          <a:p>
            <a:pPr lvl="0" indent="0"/>
            <a:endParaRPr lang="en-US" altLang="zh-CN" sz="1500">
              <a:latin typeface="Arial" panose="020B0604020202020204" pitchFamily="34" charset="0"/>
              <a:ea typeface="Arial" panose="020B0604020202020204" pitchFamily="34" charset="0"/>
            </a:endParaRPr>
          </a:p>
          <a:p>
            <a:pPr lvl="0" indent="0"/>
            <a:endParaRPr lang="en-US" altLang="zh-CN" sz="1500">
              <a:latin typeface="Arial" panose="020B0604020202020204" pitchFamily="34" charset="0"/>
              <a:ea typeface="Arial" panose="020B0604020202020204" pitchFamily="34" charset="0"/>
            </a:endParaRPr>
          </a:p>
          <a:p>
            <a:pPr lvl="0" indent="0"/>
            <a:r>
              <a:rPr lang="en-US" altLang="zh-CN" sz="1500">
                <a:latin typeface="Arial" panose="020B0604020202020204" pitchFamily="34" charset="0"/>
                <a:ea typeface="Arial" panose="020B0604020202020204" pitchFamily="34" charset="0"/>
              </a:rPr>
              <a:t>Sintering</a:t>
            </a:r>
            <a:endParaRPr lang="en-US" altLang="zh-CN" sz="1500">
              <a:latin typeface="Arial" panose="020B0604020202020204" pitchFamily="34" charset="0"/>
              <a:ea typeface="Arial" panose="020B0604020202020204" pitchFamily="34" charset="0"/>
            </a:endParaRPr>
          </a:p>
        </p:txBody>
      </p:sp>
      <p:sp>
        <p:nvSpPr>
          <p:cNvPr id="20483" name="燕尾形 21507"/>
          <p:cNvSpPr/>
          <p:nvPr/>
        </p:nvSpPr>
        <p:spPr>
          <a:xfrm>
            <a:off x="2130425" y="2655888"/>
            <a:ext cx="1706563" cy="2413000"/>
          </a:xfrm>
          <a:prstGeom prst="chevron">
            <a:avLst>
              <a:gd name="adj" fmla="val 17814"/>
            </a:avLst>
          </a:prstGeom>
          <a:solidFill>
            <a:schemeClr val="accent2"/>
          </a:solidFill>
          <a:ln w="38100" cap="flat" cmpd="sng">
            <a:solidFill>
              <a:srgbClr val="EAEAEA"/>
            </a:solidFill>
            <a:prstDash val="solid"/>
            <a:miter/>
            <a:headEnd type="none" w="med" len="med"/>
            <a:tailEnd type="none" w="med" len="med"/>
          </a:ln>
          <a:effectLst>
            <a:outerShdw dist="109250" dir="3267739" algn="ctr" rotWithShape="0">
              <a:srgbClr val="333333">
                <a:alpha val="50000"/>
              </a:srgbClr>
            </a:outerShdw>
          </a:effectLst>
        </p:spPr>
        <p:txBody>
          <a:bodyPr anchor="t"/>
          <a:p>
            <a:pPr lvl="0" indent="0"/>
            <a:endParaRPr lang="en-US" altLang="zh-CN" sz="1500">
              <a:latin typeface="Arial" panose="020B0604020202020204" pitchFamily="34" charset="0"/>
              <a:ea typeface="Arial" panose="020B0604020202020204" pitchFamily="34" charset="0"/>
            </a:endParaRPr>
          </a:p>
          <a:p>
            <a:pPr lvl="0" indent="0"/>
            <a:endParaRPr lang="en-US" altLang="zh-CN" sz="1500">
              <a:latin typeface="Arial" panose="020B0604020202020204" pitchFamily="34" charset="0"/>
              <a:ea typeface="Arial" panose="020B0604020202020204" pitchFamily="34" charset="0"/>
            </a:endParaRPr>
          </a:p>
          <a:p>
            <a:pPr lvl="0" indent="0"/>
            <a:endParaRPr lang="en-US" altLang="zh-CN" sz="1500">
              <a:latin typeface="Arial" panose="020B0604020202020204" pitchFamily="34" charset="0"/>
              <a:ea typeface="Arial" panose="020B0604020202020204" pitchFamily="34" charset="0"/>
            </a:endParaRPr>
          </a:p>
          <a:p>
            <a:pPr lvl="0" indent="0"/>
            <a:r>
              <a:rPr lang="en-US" altLang="zh-CN" sz="1500">
                <a:latin typeface="Arial" panose="020B0604020202020204" pitchFamily="34" charset="0"/>
                <a:ea typeface="Arial" panose="020B0604020202020204" pitchFamily="34" charset="0"/>
              </a:rPr>
              <a:t> Injection </a:t>
            </a:r>
            <a:endParaRPr lang="en-US" altLang="zh-CN" sz="1500">
              <a:latin typeface="Arial" panose="020B0604020202020204" pitchFamily="34" charset="0"/>
              <a:ea typeface="Arial" panose="020B0604020202020204" pitchFamily="34" charset="0"/>
            </a:endParaRPr>
          </a:p>
          <a:p>
            <a:pPr lvl="0" indent="0"/>
            <a:r>
              <a:rPr lang="en-US" altLang="zh-CN" sz="1500">
                <a:latin typeface="Arial" panose="020B0604020202020204" pitchFamily="34" charset="0"/>
                <a:ea typeface="Arial" panose="020B0604020202020204" pitchFamily="34" charset="0"/>
              </a:rPr>
              <a:t> shaping</a:t>
            </a:r>
            <a:endParaRPr lang="en-US" altLang="zh-CN" sz="1500">
              <a:latin typeface="Arial" panose="020B0604020202020204" pitchFamily="34" charset="0"/>
              <a:ea typeface="Arial" panose="020B0604020202020204" pitchFamily="34" charset="0"/>
            </a:endParaRPr>
          </a:p>
        </p:txBody>
      </p:sp>
      <p:sp>
        <p:nvSpPr>
          <p:cNvPr id="20484" name="燕尾形 21508"/>
          <p:cNvSpPr/>
          <p:nvPr/>
        </p:nvSpPr>
        <p:spPr>
          <a:xfrm>
            <a:off x="538163" y="2655888"/>
            <a:ext cx="1704975" cy="2413000"/>
          </a:xfrm>
          <a:prstGeom prst="chevron">
            <a:avLst>
              <a:gd name="adj" fmla="val 17814"/>
            </a:avLst>
          </a:prstGeom>
          <a:solidFill>
            <a:schemeClr val="accent1"/>
          </a:solidFill>
          <a:ln w="38100" cap="flat" cmpd="sng">
            <a:solidFill>
              <a:srgbClr val="EAEAEA"/>
            </a:solidFill>
            <a:prstDash val="solid"/>
            <a:miter/>
            <a:headEnd type="none" w="med" len="med"/>
            <a:tailEnd type="none" w="med" len="med"/>
          </a:ln>
          <a:effectLst>
            <a:outerShdw dist="109250" dir="3267739" algn="ctr" rotWithShape="0">
              <a:srgbClr val="333333">
                <a:alpha val="50000"/>
              </a:srgbClr>
            </a:outerShdw>
          </a:effectLst>
        </p:spPr>
        <p:txBody>
          <a:bodyPr anchor="t"/>
          <a:p>
            <a:pPr lvl="0" indent="0"/>
            <a:endParaRPr lang="en-US" altLang="zh-CN" sz="1500">
              <a:latin typeface="Arial" panose="020B0604020202020204" pitchFamily="34" charset="0"/>
              <a:ea typeface="Arial" panose="020B0604020202020204" pitchFamily="34" charset="0"/>
            </a:endParaRPr>
          </a:p>
          <a:p>
            <a:pPr lvl="0" indent="0"/>
            <a:endParaRPr lang="en-US" altLang="zh-CN" sz="1500">
              <a:latin typeface="Arial" panose="020B0604020202020204" pitchFamily="34" charset="0"/>
              <a:ea typeface="Arial" panose="020B0604020202020204" pitchFamily="34" charset="0"/>
            </a:endParaRPr>
          </a:p>
          <a:p>
            <a:pPr lvl="0" indent="0"/>
            <a:endParaRPr lang="en-US" altLang="zh-CN" sz="1500">
              <a:latin typeface="Arial" panose="020B0604020202020204" pitchFamily="34" charset="0"/>
              <a:ea typeface="Arial" panose="020B0604020202020204" pitchFamily="34" charset="0"/>
            </a:endParaRPr>
          </a:p>
          <a:p>
            <a:pPr lvl="0" indent="0"/>
            <a:r>
              <a:rPr lang="en-US" altLang="zh-CN" sz="1500">
                <a:latin typeface="Arial" panose="020B0604020202020204" pitchFamily="34" charset="0"/>
                <a:ea typeface="Arial" panose="020B0604020202020204" pitchFamily="34" charset="0"/>
              </a:rPr>
              <a:t> Raw   </a:t>
            </a:r>
            <a:endParaRPr lang="en-US" altLang="zh-CN" sz="1500">
              <a:latin typeface="Arial" panose="020B0604020202020204" pitchFamily="34" charset="0"/>
              <a:ea typeface="Arial" panose="020B0604020202020204" pitchFamily="34" charset="0"/>
            </a:endParaRPr>
          </a:p>
          <a:p>
            <a:pPr lvl="0" indent="0"/>
            <a:r>
              <a:rPr lang="en-US" altLang="zh-CN" sz="1500">
                <a:latin typeface="Arial" panose="020B0604020202020204" pitchFamily="34" charset="0"/>
                <a:ea typeface="Arial" panose="020B0604020202020204" pitchFamily="34" charset="0"/>
              </a:rPr>
              <a:t> material      </a:t>
            </a:r>
            <a:endParaRPr lang="en-US" altLang="zh-CN" sz="1500">
              <a:latin typeface="Arial" panose="020B0604020202020204" pitchFamily="34" charset="0"/>
              <a:ea typeface="Arial" panose="020B0604020202020204" pitchFamily="34" charset="0"/>
            </a:endParaRPr>
          </a:p>
          <a:p>
            <a:pPr lvl="0" indent="0"/>
            <a:r>
              <a:rPr lang="en-US" altLang="zh-CN" sz="1500">
                <a:latin typeface="Arial" panose="020B0604020202020204" pitchFamily="34" charset="0"/>
                <a:ea typeface="Arial" panose="020B0604020202020204" pitchFamily="34" charset="0"/>
              </a:rPr>
              <a:t> mixing</a:t>
            </a:r>
            <a:endParaRPr lang="en-US" altLang="zh-CN" sz="1500">
              <a:latin typeface="Arial" panose="020B0604020202020204" pitchFamily="34" charset="0"/>
              <a:ea typeface="Arial" panose="020B0604020202020204" pitchFamily="34" charset="0"/>
            </a:endParaRPr>
          </a:p>
        </p:txBody>
      </p:sp>
      <p:sp>
        <p:nvSpPr>
          <p:cNvPr id="20485" name="圆角矩形 21509"/>
          <p:cNvSpPr/>
          <p:nvPr/>
        </p:nvSpPr>
        <p:spPr>
          <a:xfrm>
            <a:off x="728663" y="1957388"/>
            <a:ext cx="1179513" cy="477838"/>
          </a:xfrm>
          <a:prstGeom prst="roundRect">
            <a:avLst>
              <a:gd name="adj" fmla="val 50000"/>
            </a:avLst>
          </a:prstGeom>
          <a:solidFill>
            <a:schemeClr val="accent1"/>
          </a:solidFill>
          <a:ln w="38100" cap="flat" cmpd="sng">
            <a:solidFill>
              <a:srgbClr val="FFFFFF"/>
            </a:solidFill>
            <a:prstDash val="solid"/>
            <a:round/>
            <a:headEnd type="none" w="med" len="med"/>
            <a:tailEnd type="none" w="med" len="med"/>
          </a:ln>
          <a:effectLst>
            <a:outerShdw dist="63500" dir="3187806" algn="ctr" rotWithShape="0">
              <a:srgbClr val="001D3A"/>
            </a:outerShdw>
          </a:effectLst>
        </p:spPr>
        <p:txBody>
          <a:bodyPr wrap="none" anchor="ctr"/>
          <a:p>
            <a:pPr lvl="0" algn="ctr" eaLnBrk="0" fontAlgn="base" hangingPunct="0"/>
            <a:r>
              <a:rPr lang="en-US" altLang="x-none" sz="1665" b="1" strike="noStrike" noProof="1" dirty="0">
                <a:latin typeface="Arial" panose="020B0604020202020204" pitchFamily="34" charset="0"/>
                <a:ea typeface="宋体" panose="02010600030101010101" pitchFamily="2" charset="-122"/>
                <a:cs typeface="+mn-ea"/>
              </a:rPr>
              <a:t>Step1</a:t>
            </a:r>
            <a:endParaRPr lang="en-US" altLang="x-none" sz="1665" b="1" strike="noStrike" noProof="1" dirty="0">
              <a:latin typeface="Arial" panose="020B0604020202020204" pitchFamily="34" charset="0"/>
              <a:ea typeface="宋体" panose="02010600030101010101" pitchFamily="2" charset="-122"/>
            </a:endParaRPr>
          </a:p>
        </p:txBody>
      </p:sp>
      <p:sp>
        <p:nvSpPr>
          <p:cNvPr id="20486" name="圆角矩形 21510"/>
          <p:cNvSpPr/>
          <p:nvPr/>
        </p:nvSpPr>
        <p:spPr>
          <a:xfrm>
            <a:off x="2286000" y="1957388"/>
            <a:ext cx="1181100" cy="477838"/>
          </a:xfrm>
          <a:prstGeom prst="roundRect">
            <a:avLst>
              <a:gd name="adj" fmla="val 50000"/>
            </a:avLst>
          </a:prstGeom>
          <a:solidFill>
            <a:schemeClr val="accent2"/>
          </a:solidFill>
          <a:ln w="38100" cap="flat" cmpd="sng">
            <a:solidFill>
              <a:srgbClr val="FFFFFF"/>
            </a:solidFill>
            <a:prstDash val="solid"/>
            <a:round/>
            <a:headEnd type="none" w="med" len="med"/>
            <a:tailEnd type="none" w="med" len="med"/>
          </a:ln>
          <a:effectLst>
            <a:outerShdw dist="63500" dir="3187806" algn="ctr" rotWithShape="0">
              <a:srgbClr val="001D3A"/>
            </a:outerShdw>
          </a:effectLst>
        </p:spPr>
        <p:txBody>
          <a:bodyPr wrap="none" anchor="ctr"/>
          <a:p>
            <a:pPr lvl="0" algn="ctr" fontAlgn="base"/>
            <a:r>
              <a:rPr lang="en-US" altLang="x-none" sz="1665" b="1" strike="noStrike" noProof="1" dirty="0">
                <a:latin typeface="Arial" panose="020B0604020202020204" pitchFamily="34" charset="0"/>
                <a:ea typeface="宋体" panose="02010600030101010101" pitchFamily="2" charset="-122"/>
                <a:cs typeface="+mn-ea"/>
              </a:rPr>
              <a:t>Step 2</a:t>
            </a:r>
            <a:endParaRPr lang="en-US" altLang="x-none" sz="1665" b="1" strike="noStrike" noProof="1" dirty="0">
              <a:latin typeface="Arial" panose="020B0604020202020204" pitchFamily="34" charset="0"/>
              <a:ea typeface="宋体" panose="02010600030101010101" pitchFamily="2" charset="-122"/>
            </a:endParaRPr>
          </a:p>
        </p:txBody>
      </p:sp>
      <p:sp>
        <p:nvSpPr>
          <p:cNvPr id="20487" name="圆角矩形 21511"/>
          <p:cNvSpPr/>
          <p:nvPr/>
        </p:nvSpPr>
        <p:spPr>
          <a:xfrm>
            <a:off x="3902075" y="1957388"/>
            <a:ext cx="1181100" cy="477838"/>
          </a:xfrm>
          <a:prstGeom prst="roundRect">
            <a:avLst>
              <a:gd name="adj" fmla="val 50000"/>
            </a:avLst>
          </a:prstGeom>
          <a:solidFill>
            <a:schemeClr val="hlink"/>
          </a:solidFill>
          <a:ln w="38100" cap="flat" cmpd="sng">
            <a:solidFill>
              <a:srgbClr val="FFFFFF"/>
            </a:solidFill>
            <a:prstDash val="solid"/>
            <a:round/>
            <a:headEnd type="none" w="med" len="med"/>
            <a:tailEnd type="none" w="med" len="med"/>
          </a:ln>
          <a:effectLst>
            <a:outerShdw dist="63500" dir="3187806" algn="ctr" rotWithShape="0">
              <a:srgbClr val="001D3A"/>
            </a:outerShdw>
          </a:effectLst>
        </p:spPr>
        <p:txBody>
          <a:bodyPr wrap="none" anchor="ctr"/>
          <a:p>
            <a:pPr lvl="0" algn="ctr" fontAlgn="base"/>
            <a:r>
              <a:rPr lang="en-US" altLang="x-none" sz="1665" b="1" strike="noStrike" noProof="1" dirty="0">
                <a:latin typeface="Arial" panose="020B0604020202020204" pitchFamily="34" charset="0"/>
                <a:ea typeface="宋体" panose="02010600030101010101" pitchFamily="2" charset="-122"/>
                <a:cs typeface="+mn-ea"/>
              </a:rPr>
              <a:t>Step 3</a:t>
            </a:r>
            <a:endParaRPr lang="en-US" altLang="x-none" sz="1665" b="1" strike="noStrike" noProof="1" dirty="0">
              <a:latin typeface="Arial" panose="020B0604020202020204" pitchFamily="34" charset="0"/>
              <a:ea typeface="宋体" panose="02010600030101010101" pitchFamily="2" charset="-122"/>
            </a:endParaRPr>
          </a:p>
        </p:txBody>
      </p:sp>
      <p:sp>
        <p:nvSpPr>
          <p:cNvPr id="4" name="圆角矩形 21510"/>
          <p:cNvSpPr/>
          <p:nvPr/>
        </p:nvSpPr>
        <p:spPr>
          <a:xfrm>
            <a:off x="5381625" y="1957388"/>
            <a:ext cx="1179513" cy="477838"/>
          </a:xfrm>
          <a:prstGeom prst="roundRect">
            <a:avLst>
              <a:gd name="adj" fmla="val 50000"/>
            </a:avLst>
          </a:prstGeom>
          <a:solidFill>
            <a:schemeClr val="bg1">
              <a:lumMod val="85000"/>
            </a:schemeClr>
          </a:solidFill>
          <a:ln w="38100" cap="flat" cmpd="sng">
            <a:solidFill>
              <a:schemeClr val="bg1">
                <a:lumMod val="75000"/>
              </a:schemeClr>
            </a:solidFill>
            <a:prstDash val="solid"/>
            <a:round/>
            <a:headEnd type="none" w="med" len="med"/>
            <a:tailEnd type="none" w="med" len="med"/>
          </a:ln>
          <a:effectLst>
            <a:outerShdw dist="63500" dir="3187806" algn="ctr" rotWithShape="0">
              <a:srgbClr val="001D3A"/>
            </a:outerShdw>
          </a:effectLst>
        </p:spPr>
        <p:txBody>
          <a:bodyPr wrap="none" anchor="ctr"/>
          <a:p>
            <a:pPr lvl="0" algn="ctr" fontAlgn="base"/>
            <a:r>
              <a:rPr lang="en-US" altLang="x-none" sz="1665" b="1" strike="noStrike" noProof="1" dirty="0">
                <a:latin typeface="Arial" panose="020B0604020202020204" pitchFamily="34" charset="0"/>
                <a:ea typeface="宋体" panose="02010600030101010101" pitchFamily="2" charset="-122"/>
                <a:cs typeface="+mn-ea"/>
              </a:rPr>
              <a:t>Step 4</a:t>
            </a:r>
            <a:endParaRPr lang="en-US" altLang="x-none" sz="1665" b="1" strike="noStrike" noProof="1" dirty="0">
              <a:latin typeface="Arial" panose="020B0604020202020204" pitchFamily="34" charset="0"/>
              <a:ea typeface="宋体" panose="02010600030101010101" pitchFamily="2" charset="-122"/>
            </a:endParaRPr>
          </a:p>
        </p:txBody>
      </p:sp>
      <p:sp>
        <p:nvSpPr>
          <p:cNvPr id="20489" name="燕尾形 21506"/>
          <p:cNvSpPr/>
          <p:nvPr/>
        </p:nvSpPr>
        <p:spPr>
          <a:xfrm>
            <a:off x="6816725" y="2655888"/>
            <a:ext cx="1682750" cy="2413000"/>
          </a:xfrm>
          <a:prstGeom prst="chevron">
            <a:avLst>
              <a:gd name="adj" fmla="val 16439"/>
            </a:avLst>
          </a:prstGeom>
          <a:solidFill>
            <a:srgbClr val="A6A6A6"/>
          </a:solidFill>
          <a:ln w="38100" cap="flat" cmpd="sng">
            <a:solidFill>
              <a:srgbClr val="EAEAEA"/>
            </a:solidFill>
            <a:prstDash val="solid"/>
            <a:miter/>
            <a:headEnd type="none" w="med" len="med"/>
            <a:tailEnd type="none" w="med" len="med"/>
          </a:ln>
          <a:effectLst>
            <a:outerShdw dist="109250" dir="3267739" algn="ctr" rotWithShape="0">
              <a:srgbClr val="333333">
                <a:alpha val="50000"/>
              </a:srgbClr>
            </a:outerShdw>
          </a:effectLst>
        </p:spPr>
        <p:txBody>
          <a:bodyPr anchor="t"/>
          <a:p>
            <a:pPr lvl="0" indent="0"/>
            <a:endParaRPr lang="en-US" altLang="zh-CN" sz="1500">
              <a:latin typeface="Arial" panose="020B0604020202020204" pitchFamily="34" charset="0"/>
              <a:ea typeface="Arial" panose="020B0604020202020204" pitchFamily="34" charset="0"/>
            </a:endParaRPr>
          </a:p>
          <a:p>
            <a:pPr lvl="0" indent="0"/>
            <a:endParaRPr lang="en-US" altLang="zh-CN" sz="1500">
              <a:latin typeface="Arial" panose="020B0604020202020204" pitchFamily="34" charset="0"/>
              <a:ea typeface="Arial" panose="020B0604020202020204" pitchFamily="34" charset="0"/>
            </a:endParaRPr>
          </a:p>
          <a:p>
            <a:pPr lvl="0" indent="0"/>
            <a:endParaRPr lang="en-US" altLang="zh-CN" sz="1500">
              <a:latin typeface="Arial" panose="020B0604020202020204" pitchFamily="34" charset="0"/>
              <a:ea typeface="Arial" panose="020B0604020202020204" pitchFamily="34" charset="0"/>
            </a:endParaRPr>
          </a:p>
          <a:p>
            <a:pPr lvl="0" indent="0"/>
            <a:r>
              <a:rPr lang="en-US" altLang="zh-CN" sz="1500">
                <a:latin typeface="Arial" panose="020B0604020202020204" pitchFamily="34" charset="0"/>
                <a:ea typeface="Arial" panose="020B0604020202020204" pitchFamily="34" charset="0"/>
              </a:rPr>
              <a:t>Reshaping and post machinig</a:t>
            </a:r>
            <a:endParaRPr lang="en-US" altLang="zh-CN" sz="1500">
              <a:latin typeface="Arial" panose="020B0604020202020204" pitchFamily="34" charset="0"/>
              <a:ea typeface="Arial" panose="020B0604020202020204" pitchFamily="34" charset="0"/>
            </a:endParaRPr>
          </a:p>
        </p:txBody>
      </p:sp>
      <p:sp>
        <p:nvSpPr>
          <p:cNvPr id="12" name="圆角矩形 21511"/>
          <p:cNvSpPr/>
          <p:nvPr/>
        </p:nvSpPr>
        <p:spPr>
          <a:xfrm>
            <a:off x="6892925" y="1957388"/>
            <a:ext cx="1181100" cy="477838"/>
          </a:xfrm>
          <a:prstGeom prst="roundRect">
            <a:avLst>
              <a:gd name="adj" fmla="val 50000"/>
            </a:avLst>
          </a:prstGeom>
          <a:solidFill>
            <a:schemeClr val="bg1">
              <a:lumMod val="65000"/>
            </a:schemeClr>
          </a:solidFill>
          <a:ln w="38100" cap="flat" cmpd="sng">
            <a:solidFill>
              <a:srgbClr val="FFFFFF"/>
            </a:solidFill>
            <a:prstDash val="solid"/>
            <a:round/>
            <a:headEnd type="none" w="med" len="med"/>
            <a:tailEnd type="none" w="med" len="med"/>
          </a:ln>
          <a:effectLst>
            <a:outerShdw dist="63500" dir="3187806" algn="ctr" rotWithShape="0">
              <a:srgbClr val="001D3A"/>
            </a:outerShdw>
          </a:effectLst>
        </p:spPr>
        <p:txBody>
          <a:bodyPr wrap="none" anchor="ctr"/>
          <a:p>
            <a:pPr lvl="0" algn="ctr" fontAlgn="base"/>
            <a:r>
              <a:rPr lang="en-US" altLang="x-none" sz="1665" b="1" strike="noStrike" noProof="1" dirty="0">
                <a:latin typeface="Arial" panose="020B0604020202020204" pitchFamily="34" charset="0"/>
                <a:ea typeface="宋体" panose="02010600030101010101" pitchFamily="2" charset="-122"/>
                <a:cs typeface="+mn-ea"/>
              </a:rPr>
              <a:t>Step 5</a:t>
            </a:r>
            <a:endParaRPr lang="en-US" altLang="x-none" sz="1665" b="1" strike="noStrike" noProof="1" dirty="0">
              <a:latin typeface="Arial" panose="020B0604020202020204" pitchFamily="34" charset="0"/>
              <a:ea typeface="宋体" panose="02010600030101010101" pitchFamily="2" charset="-122"/>
            </a:endParaRPr>
          </a:p>
        </p:txBody>
      </p:sp>
      <p:sp>
        <p:nvSpPr>
          <p:cNvPr id="20491" name="燕尾形 21506"/>
          <p:cNvSpPr/>
          <p:nvPr/>
        </p:nvSpPr>
        <p:spPr>
          <a:xfrm>
            <a:off x="5275263" y="2655888"/>
            <a:ext cx="1617662" cy="2413000"/>
          </a:xfrm>
          <a:prstGeom prst="chevron">
            <a:avLst>
              <a:gd name="adj" fmla="val 16439"/>
            </a:avLst>
          </a:prstGeom>
          <a:solidFill>
            <a:srgbClr val="D9D9D9"/>
          </a:solidFill>
          <a:ln w="38100" cap="flat" cmpd="sng">
            <a:solidFill>
              <a:srgbClr val="EAEAEA"/>
            </a:solidFill>
            <a:prstDash val="solid"/>
            <a:miter/>
            <a:headEnd type="none" w="med" len="med"/>
            <a:tailEnd type="none" w="med" len="med"/>
          </a:ln>
          <a:effectLst>
            <a:outerShdw dist="109250" dir="3267739" algn="ctr" rotWithShape="0">
              <a:srgbClr val="333333">
                <a:alpha val="50000"/>
              </a:srgbClr>
            </a:outerShdw>
          </a:effectLst>
        </p:spPr>
        <p:txBody>
          <a:bodyPr anchor="t"/>
          <a:p>
            <a:pPr lvl="0" indent="0"/>
            <a:endParaRPr lang="en-US" altLang="zh-CN" sz="1500">
              <a:latin typeface="Arial" panose="020B0604020202020204" pitchFamily="34" charset="0"/>
              <a:ea typeface="Arial" panose="020B0604020202020204" pitchFamily="34" charset="0"/>
            </a:endParaRPr>
          </a:p>
          <a:p>
            <a:pPr lvl="0" indent="0"/>
            <a:endParaRPr lang="en-US" altLang="zh-CN" sz="1500">
              <a:latin typeface="Arial" panose="020B0604020202020204" pitchFamily="34" charset="0"/>
              <a:ea typeface="Arial" panose="020B0604020202020204" pitchFamily="34" charset="0"/>
            </a:endParaRPr>
          </a:p>
          <a:p>
            <a:pPr lvl="0" indent="0"/>
            <a:endParaRPr lang="en-US" altLang="zh-CN" sz="1500">
              <a:latin typeface="Arial" panose="020B0604020202020204" pitchFamily="34" charset="0"/>
              <a:ea typeface="Arial" panose="020B0604020202020204" pitchFamily="34" charset="0"/>
            </a:endParaRPr>
          </a:p>
          <a:p>
            <a:pPr lvl="0" indent="0"/>
            <a:r>
              <a:rPr lang="en-US" altLang="zh-CN" sz="1500">
                <a:latin typeface="Arial" panose="020B0604020202020204" pitchFamily="34" charset="0"/>
                <a:ea typeface="Arial" panose="020B0604020202020204" pitchFamily="34" charset="0"/>
              </a:rPr>
              <a:t>Binder Removing</a:t>
            </a:r>
            <a:endParaRPr lang="en-US" altLang="zh-CN" sz="1500">
              <a:latin typeface="Arial" panose="020B0604020202020204" pitchFamily="34" charset="0"/>
              <a:ea typeface="Arial" panose="020B0604020202020204" pitchFamily="34" charset="0"/>
            </a:endParaRPr>
          </a:p>
        </p:txBody>
      </p:sp>
      <p:sp>
        <p:nvSpPr>
          <p:cNvPr id="20492" name="圆角矩形 21511"/>
          <p:cNvSpPr/>
          <p:nvPr/>
        </p:nvSpPr>
        <p:spPr>
          <a:xfrm>
            <a:off x="3390900" y="765175"/>
            <a:ext cx="2601595" cy="952500"/>
          </a:xfrm>
          <a:prstGeom prst="roundRect">
            <a:avLst>
              <a:gd name="adj" fmla="val 50000"/>
            </a:avLst>
          </a:prstGeom>
          <a:solidFill>
            <a:srgbClr val="FFC000"/>
          </a:solidFill>
          <a:ln w="38100" cap="flat" cmpd="sng">
            <a:solidFill>
              <a:srgbClr val="FFFFFF"/>
            </a:solidFill>
            <a:prstDash val="solid"/>
            <a:round/>
            <a:headEnd type="none" w="med" len="med"/>
            <a:tailEnd type="none" w="med" len="med"/>
          </a:ln>
          <a:effectLst>
            <a:outerShdw dist="63500" dir="3187806" algn="ctr" rotWithShape="0">
              <a:srgbClr val="001D3A"/>
            </a:outerShdw>
          </a:effectLst>
        </p:spPr>
        <p:txBody>
          <a:bodyPr wrap="none" anchor="ctr"/>
          <a:p>
            <a:pPr lvl="0" indent="0" algn="ctr"/>
            <a:r>
              <a:rPr lang="en-US" altLang="x-none" sz="2800" b="1" dirty="0">
                <a:latin typeface="AR ESSENCE" panose="02000000000000000000" charset="0"/>
                <a:ea typeface="宋体" panose="02010600030101010101" pitchFamily="2" charset="-122"/>
              </a:rPr>
              <a:t>MIM Process</a:t>
            </a:r>
            <a:endParaRPr lang="en-US" altLang="x-none" sz="2800" b="1" dirty="0">
              <a:latin typeface="AR ESSENCE" panose="02000000000000000000" charset="0"/>
              <a:ea typeface="宋体" panose="02010600030101010101" pitchFamily="2" charset="-122"/>
            </a:endParaRPr>
          </a:p>
        </p:txBody>
      </p:sp>
      <p:pic>
        <p:nvPicPr>
          <p:cNvPr id="3" name="图片 2" descr=")$J{XBTXZ3L`I6(4TMDIH[O"/>
          <p:cNvPicPr>
            <a:picLocks noChangeAspect="1"/>
          </p:cNvPicPr>
          <p:nvPr/>
        </p:nvPicPr>
        <p:blipFill>
          <a:blip r:embed="rId1"/>
          <a:stretch>
            <a:fillRect/>
          </a:stretch>
        </p:blipFill>
        <p:spPr>
          <a:xfrm>
            <a:off x="5080" y="0"/>
            <a:ext cx="1795780" cy="1269365"/>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7"/>
          <p:cNvSpPr/>
          <p:nvPr/>
        </p:nvSpPr>
        <p:spPr>
          <a:xfrm>
            <a:off x="0" y="0"/>
            <a:ext cx="9144000" cy="5715000"/>
          </a:xfrm>
          <a:prstGeom prst="rect">
            <a:avLst/>
          </a:prstGeom>
          <a:gradFill rotWithShape="1">
            <a:gsLst>
              <a:gs pos="0">
                <a:srgbClr val="1E3064"/>
              </a:gs>
              <a:gs pos="100000">
                <a:srgbClr val="7697CC"/>
              </a:gs>
            </a:gsLst>
            <a:lin ang="5400000" scaled="1"/>
            <a:tileRect/>
          </a:gradFill>
          <a:ln w="9525">
            <a:noFill/>
          </a:ln>
        </p:spPr>
        <p:txBody>
          <a:bodyPr wrap="none" anchor="ctr"/>
          <a:p>
            <a:pPr lvl="0" indent="0"/>
            <a:endParaRPr baseline="-250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39" name="TextBox 1"/>
          <p:cNvSpPr/>
          <p:nvPr/>
        </p:nvSpPr>
        <p:spPr>
          <a:xfrm>
            <a:off x="5148263" y="1473200"/>
            <a:ext cx="2465387" cy="979488"/>
          </a:xfrm>
          <a:prstGeom prst="rect">
            <a:avLst/>
          </a:prstGeom>
          <a:solidFill>
            <a:srgbClr val="BFBFBF"/>
          </a:solidFill>
          <a:ln w="12700">
            <a:noFill/>
          </a:ln>
        </p:spPr>
        <p:txBody>
          <a:bodyPr wrap="square" anchor="t">
            <a:spAutoFit/>
          </a:bodyPr>
          <a:p>
            <a:pPr lvl="0" indent="0" algn="ctr"/>
            <a:r>
              <a:rPr lang="en-US" altLang="zh-CN" sz="2800" b="1" dirty="0">
                <a:solidFill>
                  <a:srgbClr val="000000"/>
                </a:solidFill>
                <a:latin typeface="Comic Sans MS" panose="030F0702030302020204" charset="0"/>
                <a:ea typeface="宋体" panose="02010600030101010101" pitchFamily="2" charset="-122"/>
                <a:sym typeface="宋体" panose="02010600030101010101" pitchFamily="2" charset="-122"/>
              </a:rPr>
              <a:t>MIM material</a:t>
            </a:r>
            <a:endParaRPr lang="en-US" altLang="zh-CN" sz="2800" b="1" dirty="0">
              <a:solidFill>
                <a:srgbClr val="000000"/>
              </a:solidFill>
              <a:latin typeface="Comic Sans MS" panose="030F0702030302020204" charset="0"/>
              <a:ea typeface="宋体" panose="02010600030101010101" pitchFamily="2" charset="-122"/>
              <a:sym typeface="宋体" panose="02010600030101010101" pitchFamily="2" charset="-122"/>
            </a:endParaRPr>
          </a:p>
        </p:txBody>
      </p:sp>
      <p:sp>
        <p:nvSpPr>
          <p:cNvPr id="21507" name="直接连接符 2"/>
          <p:cNvSpPr/>
          <p:nvPr/>
        </p:nvSpPr>
        <p:spPr>
          <a:xfrm>
            <a:off x="3262313" y="1473200"/>
            <a:ext cx="0" cy="1792288"/>
          </a:xfrm>
          <a:prstGeom prst="line">
            <a:avLst/>
          </a:prstGeom>
          <a:ln w="3175" cap="flat" cmpd="sng">
            <a:solidFill>
              <a:srgbClr val="DDDDDD"/>
            </a:solidFill>
            <a:prstDash val="solid"/>
            <a:bevel/>
            <a:headEnd type="none" w="med" len="med"/>
            <a:tailEnd type="none" w="med" len="med"/>
          </a:ln>
        </p:spPr>
        <p:txBody>
          <a:bodyPr anchor="t"/>
          <a:p>
            <a:pPr lvl="0" indent="0"/>
            <a:endParaRPr lang="zh-CN" altLang="en-US">
              <a:ea typeface="宋体" panose="02010600030101010101" pitchFamily="2" charset="-122"/>
            </a:endParaRPr>
          </a:p>
        </p:txBody>
      </p:sp>
      <p:sp>
        <p:nvSpPr>
          <p:cNvPr id="21508" name="直接连接符 3"/>
          <p:cNvSpPr/>
          <p:nvPr/>
        </p:nvSpPr>
        <p:spPr>
          <a:xfrm>
            <a:off x="2514600" y="2220913"/>
            <a:ext cx="2382838" cy="0"/>
          </a:xfrm>
          <a:prstGeom prst="line">
            <a:avLst/>
          </a:prstGeom>
          <a:ln w="3175" cap="flat" cmpd="sng">
            <a:solidFill>
              <a:srgbClr val="DDDDDD"/>
            </a:solidFill>
            <a:prstDash val="solid"/>
            <a:bevel/>
            <a:headEnd type="none" w="med" len="med"/>
            <a:tailEnd type="none" w="med" len="med"/>
          </a:ln>
        </p:spPr>
        <p:txBody>
          <a:bodyPr anchor="t"/>
          <a:p>
            <a:pPr lvl="0" indent="0"/>
            <a:endParaRPr lang="zh-CN" altLang="en-US">
              <a:ea typeface="宋体" panose="02010600030101010101" pitchFamily="2" charset="-122"/>
            </a:endParaRPr>
          </a:p>
        </p:txBody>
      </p:sp>
      <p:sp>
        <p:nvSpPr>
          <p:cNvPr id="14342" name="TextBox 4"/>
          <p:cNvSpPr/>
          <p:nvPr/>
        </p:nvSpPr>
        <p:spPr>
          <a:xfrm>
            <a:off x="3433763" y="295275"/>
            <a:ext cx="749300" cy="2670175"/>
          </a:xfrm>
          <a:prstGeom prst="rect">
            <a:avLst/>
          </a:prstGeom>
          <a:noFill/>
          <a:ln w="9525">
            <a:noFill/>
          </a:ln>
        </p:spPr>
        <p:txBody>
          <a:bodyPr wrap="square" anchor="t">
            <a:spAutoFit/>
          </a:bodyPr>
          <a:p>
            <a:pPr lvl="0" indent="0"/>
            <a:r>
              <a:rPr lang="en-US" altLang="x-none" sz="13800" dirty="0">
                <a:solidFill>
                  <a:srgbClr val="969696"/>
                </a:solidFill>
                <a:latin typeface="Serif Black" pitchFamily="2" charset="0"/>
                <a:ea typeface="DFKai-SB" pitchFamily="1" charset="-120"/>
                <a:sym typeface="Serif Black" pitchFamily="2" charset="0"/>
              </a:rPr>
              <a:t>5</a:t>
            </a:r>
            <a:endParaRPr lang="zh-CN" altLang="en-US" sz="13800" dirty="0">
              <a:solidFill>
                <a:srgbClr val="969696"/>
              </a:solidFill>
              <a:latin typeface="Serif Black" pitchFamily="2" charset="0"/>
              <a:ea typeface="DFKai-SB" pitchFamily="1" charset="-120"/>
              <a:sym typeface="Serif Black" pitchFamily="2" charset="0"/>
            </a:endParaRPr>
          </a:p>
        </p:txBody>
      </p:sp>
      <p:pic>
        <p:nvPicPr>
          <p:cNvPr id="3" name="图片 2" descr=")$J{XBTXZ3L`I6(4TMDIH[O"/>
          <p:cNvPicPr>
            <a:picLocks noChangeAspect="1"/>
          </p:cNvPicPr>
          <p:nvPr/>
        </p:nvPicPr>
        <p:blipFill>
          <a:blip r:embed="rId1"/>
          <a:stretch>
            <a:fillRect/>
          </a:stretch>
        </p:blipFill>
        <p:spPr>
          <a:xfrm>
            <a:off x="5080" y="0"/>
            <a:ext cx="1795780" cy="1269365"/>
          </a:xfrm>
          <a:prstGeom prst="rect">
            <a:avLst/>
          </a:prstGeom>
        </p:spPr>
      </p:pic>
      <p:pic>
        <p:nvPicPr>
          <p:cNvPr id="4" name="图片 3"/>
          <p:cNvPicPr>
            <a:picLocks noChangeAspect="1"/>
          </p:cNvPicPr>
          <p:nvPr/>
        </p:nvPicPr>
        <p:blipFill>
          <a:blip r:embed="rId2"/>
          <a:stretch>
            <a:fillRect/>
          </a:stretch>
        </p:blipFill>
        <p:spPr>
          <a:xfrm>
            <a:off x="3989070" y="2794635"/>
            <a:ext cx="2933065" cy="24574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342"/>
                                        </p:tgtEl>
                                        <p:attrNameLst>
                                          <p:attrName>style.visibility</p:attrName>
                                        </p:attrNameLst>
                                      </p:cBhvr>
                                      <p:to>
                                        <p:strVal val="visible"/>
                                      </p:to>
                                    </p:set>
                                    <p:animEffect filter="randombar(horizontal)">
                                      <p:cBhvr>
                                        <p:cTn id="7" dur="500"/>
                                        <p:tgtEl>
                                          <p:spTgt spid="1434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filter="randombar(horizontal)">
                                      <p:cBhvr>
                                        <p:cTn id="10"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ldLvl="0" animBg="1"/>
      <p:bldP spid="14342"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7"/>
          <p:cNvSpPr/>
          <p:nvPr/>
        </p:nvSpPr>
        <p:spPr>
          <a:xfrm>
            <a:off x="0" y="0"/>
            <a:ext cx="9144000" cy="5715000"/>
          </a:xfrm>
          <a:prstGeom prst="rect">
            <a:avLst/>
          </a:prstGeom>
          <a:gradFill rotWithShape="1">
            <a:gsLst>
              <a:gs pos="0">
                <a:srgbClr val="1E3064"/>
              </a:gs>
              <a:gs pos="100000">
                <a:srgbClr val="7697CC"/>
              </a:gs>
            </a:gsLst>
            <a:lin ang="5400000" scaled="1"/>
            <a:tileRect/>
          </a:gradFill>
          <a:ln w="9525">
            <a:noFill/>
          </a:ln>
        </p:spPr>
        <p:txBody>
          <a:bodyPr wrap="none" anchor="ctr"/>
          <a:p>
            <a:pPr lvl="0" indent="0"/>
            <a:endParaRPr baseline="-250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31" name="任意多边形 11267"/>
          <p:cNvSpPr/>
          <p:nvPr/>
        </p:nvSpPr>
        <p:spPr>
          <a:xfrm>
            <a:off x="320675" y="1017905"/>
            <a:ext cx="3833813" cy="3833813"/>
          </a:xfrm>
          <a:custGeom>
            <a:avLst/>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9BD092">
                  <a:alpha val="12000"/>
                </a:srgbClr>
              </a:gs>
              <a:gs pos="50000">
                <a:schemeClr val="accent1"/>
              </a:gs>
              <a:gs pos="100000">
                <a:srgbClr val="9BD092">
                  <a:alpha val="12000"/>
                </a:srgbClr>
              </a:gs>
            </a:gsLst>
            <a:lin ang="2700000" scaled="1"/>
            <a:tileRect/>
          </a:gradFill>
          <a:ln w="9525">
            <a:noFill/>
          </a:ln>
        </p:spPr>
        <p:txBody>
          <a:bodyPr/>
          <a:p>
            <a:endParaRPr lang="zh-CN" altLang="en-US"/>
          </a:p>
        </p:txBody>
      </p:sp>
      <p:sp>
        <p:nvSpPr>
          <p:cNvPr id="22532" name="椭圆 11268"/>
          <p:cNvSpPr/>
          <p:nvPr/>
        </p:nvSpPr>
        <p:spPr>
          <a:xfrm>
            <a:off x="694690" y="1334453"/>
            <a:ext cx="3200400" cy="3200400"/>
          </a:xfrm>
          <a:prstGeom prst="ellipse">
            <a:avLst/>
          </a:prstGeom>
          <a:gradFill rotWithShape="1">
            <a:gsLst>
              <a:gs pos="0">
                <a:srgbClr val="8AB4ED"/>
              </a:gs>
              <a:gs pos="100000">
                <a:schemeClr val="accent2"/>
              </a:gs>
            </a:gsLst>
            <a:path path="shape">
              <a:fillToRect l="50000" t="50000" r="50000" b="50000"/>
            </a:path>
            <a:tileRect/>
          </a:gradFill>
          <a:ln w="28575" cap="flat" cmpd="sng">
            <a:solidFill>
              <a:srgbClr val="FFFFFF"/>
            </a:solidFill>
            <a:prstDash val="solid"/>
            <a:round/>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1275" name="文本框 11274"/>
          <p:cNvSpPr txBox="1"/>
          <p:nvPr/>
        </p:nvSpPr>
        <p:spPr>
          <a:xfrm>
            <a:off x="1224915" y="2106613"/>
            <a:ext cx="2393950" cy="1431925"/>
          </a:xfrm>
          <a:prstGeom prst="rect">
            <a:avLst/>
          </a:prstGeom>
          <a:noFill/>
          <a:ln w="9525">
            <a:noFill/>
          </a:ln>
          <a:effectLst>
            <a:outerShdw dist="35921" dir="2699999" algn="ctr" rotWithShape="0">
              <a:srgbClr val="000000"/>
            </a:outerShdw>
          </a:effectLst>
        </p:spPr>
        <p:txBody>
          <a:bodyPr wrap="none" anchor="t">
            <a:spAutoFit/>
          </a:bodyPr>
          <a:p>
            <a:pPr lvl="0" algn="ctr" eaLnBrk="0" fontAlgn="base" hangingPunct="0"/>
            <a:r>
              <a:rPr lang="en-US" altLang="x-none" sz="4400" b="1" strike="noStrike" noProof="1" dirty="0">
                <a:solidFill>
                  <a:srgbClr val="FFFFFF"/>
                </a:solidFill>
                <a:effectLst>
                  <a:outerShdw blurRad="38100" dist="38100" dir="2700000">
                    <a:srgbClr val="000000"/>
                  </a:outerShdw>
                </a:effectLst>
                <a:latin typeface="AR ESSENCE" panose="02000000000000000000" charset="0"/>
                <a:ea typeface="宋体" panose="02010600030101010101" pitchFamily="2" charset="-122"/>
                <a:cs typeface="+mn-ea"/>
              </a:rPr>
              <a:t>MIM main </a:t>
            </a:r>
            <a:endParaRPr lang="en-US" altLang="x-none" sz="4400" b="1" strike="noStrike" noProof="1" dirty="0">
              <a:solidFill>
                <a:srgbClr val="FFFFFF"/>
              </a:solidFill>
              <a:effectLst>
                <a:outerShdw blurRad="38100" dist="38100" dir="2700000">
                  <a:srgbClr val="000000"/>
                </a:outerShdw>
              </a:effectLst>
              <a:latin typeface="AR ESSENCE" panose="02000000000000000000" charset="0"/>
              <a:ea typeface="宋体" panose="02010600030101010101" pitchFamily="2" charset="-122"/>
            </a:endParaRPr>
          </a:p>
          <a:p>
            <a:pPr lvl="0" algn="ctr" eaLnBrk="0" fontAlgn="base" hangingPunct="0"/>
            <a:r>
              <a:rPr lang="en-US" altLang="x-none" sz="4400" b="1" strike="noStrike" noProof="1" dirty="0">
                <a:solidFill>
                  <a:srgbClr val="FFFFFF"/>
                </a:solidFill>
                <a:effectLst>
                  <a:outerShdw blurRad="38100" dist="38100" dir="2700000">
                    <a:srgbClr val="000000"/>
                  </a:outerShdw>
                </a:effectLst>
                <a:latin typeface="AR ESSENCE" panose="02000000000000000000" charset="0"/>
                <a:ea typeface="宋体" panose="02010600030101010101" pitchFamily="2" charset="-122"/>
                <a:cs typeface="+mn-ea"/>
              </a:rPr>
              <a:t>material</a:t>
            </a:r>
            <a:endParaRPr lang="en-US" altLang="x-none" sz="4400" b="1" strike="noStrike" noProof="1" dirty="0">
              <a:solidFill>
                <a:srgbClr val="FFFFFF"/>
              </a:solidFill>
              <a:effectLst>
                <a:outerShdw blurRad="38100" dist="38100" dir="2700000">
                  <a:srgbClr val="000000"/>
                </a:outerShdw>
              </a:effectLst>
              <a:latin typeface="AR ESSENCE" panose="02000000000000000000" charset="0"/>
              <a:ea typeface="宋体" panose="02010600030101010101" pitchFamily="2" charset="-122"/>
            </a:endParaRPr>
          </a:p>
        </p:txBody>
      </p:sp>
      <p:sp>
        <p:nvSpPr>
          <p:cNvPr id="22534" name="圆角矩形 11273"/>
          <p:cNvSpPr/>
          <p:nvPr/>
        </p:nvSpPr>
        <p:spPr>
          <a:xfrm>
            <a:off x="4105275" y="3646488"/>
            <a:ext cx="3781425" cy="500062"/>
          </a:xfrm>
          <a:prstGeom prst="roundRect">
            <a:avLst>
              <a:gd name="adj" fmla="val 50000"/>
            </a:avLst>
          </a:prstGeom>
          <a:gradFill rotWithShape="1">
            <a:gsLst>
              <a:gs pos="0">
                <a:schemeClr val="accent1"/>
              </a:gs>
              <a:gs pos="100000">
                <a:srgbClr val="F5FAF4"/>
              </a:gs>
            </a:gsLst>
            <a:lin ang="0" scaled="1"/>
            <a:tileRect/>
          </a:gradFill>
          <a:ln w="38100" cap="flat" cmpd="sng">
            <a:solidFill>
              <a:schemeClr val="tx1"/>
            </a:solidFill>
            <a:prstDash val="solid"/>
            <a:round/>
            <a:headEnd type="none" w="med" len="med"/>
            <a:tailEnd type="none" w="med" len="med"/>
          </a:ln>
        </p:spPr>
        <p:txBody>
          <a:bodyPr wrap="none" anchor="ctr"/>
          <a:p>
            <a:pPr lvl="0" indent="0" algn="ctr" eaLnBrk="0" hangingPunct="0"/>
            <a:r>
              <a:rPr lang="en-US" altLang="x-none" b="1" dirty="0">
                <a:latin typeface="Arial" panose="020B0604020202020204" pitchFamily="34" charset="0"/>
                <a:ea typeface="宋体" panose="02010600030101010101" pitchFamily="2" charset="-122"/>
              </a:rPr>
              <a:t>SUS 304</a:t>
            </a:r>
            <a:endParaRPr lang="en-US" altLang="x-none" b="1" dirty="0">
              <a:latin typeface="Arial" panose="020B0604020202020204" pitchFamily="34" charset="0"/>
              <a:ea typeface="宋体" panose="02010600030101010101" pitchFamily="2" charset="-122"/>
            </a:endParaRPr>
          </a:p>
        </p:txBody>
      </p:sp>
      <p:sp>
        <p:nvSpPr>
          <p:cNvPr id="22535" name="圆角矩形 11269"/>
          <p:cNvSpPr/>
          <p:nvPr/>
        </p:nvSpPr>
        <p:spPr>
          <a:xfrm>
            <a:off x="3409950" y="939800"/>
            <a:ext cx="3781425" cy="500063"/>
          </a:xfrm>
          <a:prstGeom prst="roundRect">
            <a:avLst>
              <a:gd name="adj" fmla="val 50000"/>
            </a:avLst>
          </a:prstGeom>
          <a:gradFill rotWithShape="1">
            <a:gsLst>
              <a:gs pos="0">
                <a:schemeClr val="accent1"/>
              </a:gs>
              <a:gs pos="100000">
                <a:srgbClr val="F5FAF4"/>
              </a:gs>
            </a:gsLst>
            <a:lin ang="0" scaled="1"/>
            <a:tileRect/>
          </a:gradFill>
          <a:ln w="38100" cap="flat" cmpd="sng">
            <a:solidFill>
              <a:schemeClr val="tx1"/>
            </a:solidFill>
            <a:prstDash val="solid"/>
            <a:round/>
            <a:headEnd type="none" w="med" len="med"/>
            <a:tailEnd type="none" w="med" len="med"/>
          </a:ln>
        </p:spPr>
        <p:txBody>
          <a:bodyPr wrap="none" anchor="ctr"/>
          <a:p>
            <a:pPr lvl="0" indent="0" algn="ctr" eaLnBrk="0" hangingPunct="0"/>
            <a:r>
              <a:rPr lang="en-US" altLang="x-none" b="1" dirty="0">
                <a:latin typeface="Arial" panose="020B0604020202020204" pitchFamily="34" charset="0"/>
                <a:ea typeface="宋体" panose="02010600030101010101" pitchFamily="2" charset="-122"/>
              </a:rPr>
              <a:t>Iron MIM 4605  </a:t>
            </a:r>
            <a:endParaRPr lang="en-US" altLang="x-none" b="1" dirty="0">
              <a:latin typeface="Arial" panose="020B0604020202020204" pitchFamily="34" charset="0"/>
              <a:ea typeface="宋体" panose="02010600030101010101" pitchFamily="2" charset="-122"/>
            </a:endParaRPr>
          </a:p>
        </p:txBody>
      </p:sp>
      <p:sp>
        <p:nvSpPr>
          <p:cNvPr id="22536" name="圆角矩形 11270"/>
          <p:cNvSpPr/>
          <p:nvPr/>
        </p:nvSpPr>
        <p:spPr>
          <a:xfrm>
            <a:off x="3816350" y="1608138"/>
            <a:ext cx="3781425" cy="498475"/>
          </a:xfrm>
          <a:prstGeom prst="roundRect">
            <a:avLst>
              <a:gd name="adj" fmla="val 50000"/>
            </a:avLst>
          </a:prstGeom>
          <a:gradFill rotWithShape="1">
            <a:gsLst>
              <a:gs pos="0">
                <a:schemeClr val="tx2"/>
              </a:gs>
              <a:gs pos="100000">
                <a:srgbClr val="F8FBFE"/>
              </a:gs>
            </a:gsLst>
            <a:lin ang="0" scaled="1"/>
            <a:tileRect/>
          </a:gradFill>
          <a:ln w="38100" cap="flat" cmpd="sng">
            <a:solidFill>
              <a:schemeClr val="tx1"/>
            </a:solidFill>
            <a:prstDash val="solid"/>
            <a:round/>
            <a:headEnd type="none" w="med" len="med"/>
            <a:tailEnd type="none" w="med" len="med"/>
          </a:ln>
        </p:spPr>
        <p:txBody>
          <a:bodyPr wrap="none" anchor="ctr"/>
          <a:p>
            <a:pPr lvl="0" indent="0" algn="ctr" eaLnBrk="0" hangingPunct="0"/>
            <a:r>
              <a:rPr lang="en-US" altLang="x-none" b="1" dirty="0">
                <a:latin typeface="Arial" panose="020B0604020202020204" pitchFamily="34" charset="0"/>
                <a:ea typeface="宋体" panose="02010600030101010101" pitchFamily="2" charset="-122"/>
              </a:rPr>
              <a:t>Fe4Ni/Fe8Ni</a:t>
            </a:r>
            <a:endParaRPr lang="en-US" altLang="x-none" b="1" dirty="0">
              <a:latin typeface="Arial" panose="020B0604020202020204" pitchFamily="34" charset="0"/>
              <a:ea typeface="宋体" panose="02010600030101010101" pitchFamily="2" charset="-122"/>
            </a:endParaRPr>
          </a:p>
        </p:txBody>
      </p:sp>
      <p:sp>
        <p:nvSpPr>
          <p:cNvPr id="22537" name="圆角矩形 11271"/>
          <p:cNvSpPr/>
          <p:nvPr/>
        </p:nvSpPr>
        <p:spPr>
          <a:xfrm>
            <a:off x="4106863" y="2268538"/>
            <a:ext cx="3779837" cy="500062"/>
          </a:xfrm>
          <a:prstGeom prst="roundRect">
            <a:avLst>
              <a:gd name="adj" fmla="val 50000"/>
            </a:avLst>
          </a:prstGeom>
          <a:gradFill rotWithShape="1">
            <a:gsLst>
              <a:gs pos="0">
                <a:schemeClr val="accent1"/>
              </a:gs>
              <a:gs pos="100000">
                <a:srgbClr val="F5FAF4"/>
              </a:gs>
            </a:gsLst>
            <a:lin ang="0" scaled="1"/>
            <a:tileRect/>
          </a:gradFill>
          <a:ln w="38100" cap="flat" cmpd="sng">
            <a:solidFill>
              <a:schemeClr val="tx1"/>
            </a:solidFill>
            <a:prstDash val="solid"/>
            <a:round/>
            <a:headEnd type="none" w="med" len="med"/>
            <a:tailEnd type="none" w="med" len="med"/>
          </a:ln>
        </p:spPr>
        <p:txBody>
          <a:bodyPr wrap="none" anchor="ctr"/>
          <a:p>
            <a:pPr lvl="0" indent="0" algn="ctr" eaLnBrk="0" hangingPunct="0"/>
            <a:r>
              <a:rPr lang="en-US" altLang="x-none" b="1" dirty="0">
                <a:latin typeface="Arial" panose="020B0604020202020204" pitchFamily="34" charset="0"/>
                <a:ea typeface="宋体" panose="02010600030101010101" pitchFamily="2" charset="-122"/>
              </a:rPr>
              <a:t>Steel 4140</a:t>
            </a:r>
            <a:endParaRPr lang="en-US" altLang="x-none" b="1" dirty="0">
              <a:latin typeface="Arial" panose="020B0604020202020204" pitchFamily="34" charset="0"/>
              <a:ea typeface="宋体" panose="02010600030101010101" pitchFamily="2" charset="-122"/>
            </a:endParaRPr>
          </a:p>
        </p:txBody>
      </p:sp>
      <p:sp>
        <p:nvSpPr>
          <p:cNvPr id="22538" name="圆角矩形 11272"/>
          <p:cNvSpPr/>
          <p:nvPr/>
        </p:nvSpPr>
        <p:spPr>
          <a:xfrm>
            <a:off x="4244975" y="2957513"/>
            <a:ext cx="3781425" cy="500062"/>
          </a:xfrm>
          <a:prstGeom prst="roundRect">
            <a:avLst>
              <a:gd name="adj" fmla="val 50000"/>
            </a:avLst>
          </a:prstGeom>
          <a:gradFill rotWithShape="1">
            <a:gsLst>
              <a:gs pos="0">
                <a:schemeClr val="tx2"/>
              </a:gs>
              <a:gs pos="100000">
                <a:srgbClr val="F8FBFE"/>
              </a:gs>
            </a:gsLst>
            <a:lin ang="0" scaled="1"/>
            <a:tileRect/>
          </a:gradFill>
          <a:ln w="38100" cap="flat" cmpd="sng">
            <a:solidFill>
              <a:schemeClr val="tx1"/>
            </a:solidFill>
            <a:prstDash val="solid"/>
            <a:round/>
            <a:headEnd type="none" w="med" len="med"/>
            <a:tailEnd type="none" w="med" len="med"/>
          </a:ln>
        </p:spPr>
        <p:txBody>
          <a:bodyPr wrap="none" anchor="ctr"/>
          <a:p>
            <a:pPr lvl="0" indent="0" algn="ctr" eaLnBrk="0" hangingPunct="0"/>
            <a:r>
              <a:rPr lang="en-US" altLang="x-none" b="1" dirty="0">
                <a:latin typeface="Arial" panose="020B0604020202020204" pitchFamily="34" charset="0"/>
                <a:ea typeface="宋体" panose="02010600030101010101" pitchFamily="2" charset="-122"/>
              </a:rPr>
              <a:t>SUS 316/316L</a:t>
            </a:r>
            <a:endParaRPr lang="en-US" altLang="x-none" b="1" dirty="0">
              <a:latin typeface="Arial" panose="020B0604020202020204" pitchFamily="34" charset="0"/>
              <a:ea typeface="宋体" panose="02010600030101010101" pitchFamily="2" charset="-122"/>
            </a:endParaRPr>
          </a:p>
        </p:txBody>
      </p:sp>
      <p:sp>
        <p:nvSpPr>
          <p:cNvPr id="22539" name="圆角矩形 11273"/>
          <p:cNvSpPr/>
          <p:nvPr/>
        </p:nvSpPr>
        <p:spPr>
          <a:xfrm>
            <a:off x="3519488" y="4273550"/>
            <a:ext cx="3781425" cy="500063"/>
          </a:xfrm>
          <a:prstGeom prst="roundRect">
            <a:avLst>
              <a:gd name="adj" fmla="val 50000"/>
            </a:avLst>
          </a:prstGeom>
          <a:gradFill rotWithShape="1">
            <a:gsLst>
              <a:gs pos="0">
                <a:schemeClr val="accent1"/>
              </a:gs>
              <a:gs pos="100000">
                <a:srgbClr val="F5FAF4"/>
              </a:gs>
            </a:gsLst>
            <a:lin ang="0" scaled="1"/>
            <a:tileRect/>
          </a:gradFill>
          <a:ln w="38100" cap="flat" cmpd="sng">
            <a:solidFill>
              <a:schemeClr val="tx1"/>
            </a:solidFill>
            <a:prstDash val="solid"/>
            <a:round/>
            <a:headEnd type="none" w="med" len="med"/>
            <a:tailEnd type="none" w="med" len="med"/>
          </a:ln>
        </p:spPr>
        <p:txBody>
          <a:bodyPr wrap="none" anchor="ctr"/>
          <a:p>
            <a:pPr lvl="0" indent="0" algn="ctr" eaLnBrk="0" hangingPunct="0"/>
            <a:r>
              <a:rPr lang="en-US" altLang="x-none" b="1" dirty="0">
                <a:latin typeface="Arial" panose="020B0604020202020204" pitchFamily="34" charset="0"/>
                <a:ea typeface="宋体" panose="02010600030101010101" pitchFamily="2" charset="-122"/>
              </a:rPr>
              <a:t>SUS 440C</a:t>
            </a:r>
            <a:endParaRPr lang="en-US" altLang="x-none" b="1" dirty="0">
              <a:latin typeface="Arial" panose="020B0604020202020204" pitchFamily="34" charset="0"/>
              <a:ea typeface="宋体" panose="02010600030101010101" pitchFamily="2" charset="-122"/>
            </a:endParaRPr>
          </a:p>
        </p:txBody>
      </p:sp>
      <p:pic>
        <p:nvPicPr>
          <p:cNvPr id="3" name="图片 2" descr=")$J{XBTXZ3L`I6(4TMDIH[O"/>
          <p:cNvPicPr>
            <a:picLocks noChangeAspect="1"/>
          </p:cNvPicPr>
          <p:nvPr/>
        </p:nvPicPr>
        <p:blipFill>
          <a:blip r:embed="rId1"/>
          <a:stretch>
            <a:fillRect/>
          </a:stretch>
        </p:blipFill>
        <p:spPr>
          <a:xfrm>
            <a:off x="5080" y="0"/>
            <a:ext cx="1795780" cy="1269365"/>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7"/>
          <p:cNvSpPr/>
          <p:nvPr/>
        </p:nvSpPr>
        <p:spPr>
          <a:xfrm>
            <a:off x="0" y="0"/>
            <a:ext cx="9144000" cy="5715000"/>
          </a:xfrm>
          <a:prstGeom prst="rect">
            <a:avLst/>
          </a:prstGeom>
          <a:gradFill rotWithShape="1">
            <a:gsLst>
              <a:gs pos="0">
                <a:srgbClr val="1E3064"/>
              </a:gs>
              <a:gs pos="100000">
                <a:srgbClr val="7697CC"/>
              </a:gs>
            </a:gsLst>
            <a:lin ang="5400000" scaled="1"/>
            <a:tileRect/>
          </a:gradFill>
          <a:ln w="9525">
            <a:noFill/>
          </a:ln>
        </p:spPr>
        <p:txBody>
          <a:bodyPr wrap="none" anchor="ctr"/>
          <a:p>
            <a:pPr lvl="0" indent="0"/>
            <a:endParaRPr baseline="-250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39" name="TextBox 1"/>
          <p:cNvSpPr/>
          <p:nvPr/>
        </p:nvSpPr>
        <p:spPr>
          <a:xfrm>
            <a:off x="5872163" y="406400"/>
            <a:ext cx="2465387" cy="552450"/>
          </a:xfrm>
          <a:prstGeom prst="rect">
            <a:avLst/>
          </a:prstGeom>
          <a:solidFill>
            <a:srgbClr val="BFBFBF"/>
          </a:solidFill>
          <a:ln w="12700">
            <a:noFill/>
          </a:ln>
        </p:spPr>
        <p:txBody>
          <a:bodyPr wrap="square" anchor="t">
            <a:spAutoFit/>
          </a:bodyPr>
          <a:p>
            <a:pPr lvl="0" indent="0" algn="ctr"/>
            <a:r>
              <a:rPr lang="en-US" altLang="zh-CN" sz="2800" b="1" dirty="0">
                <a:solidFill>
                  <a:srgbClr val="000000"/>
                </a:solidFill>
                <a:latin typeface="Comic Sans MS" panose="030F0702030302020204" charset="0"/>
                <a:ea typeface="宋体" panose="02010600030101010101" pitchFamily="2" charset="-122"/>
                <a:sym typeface="宋体" panose="02010600030101010101" pitchFamily="2" charset="-122"/>
              </a:rPr>
              <a:t>Certificate</a:t>
            </a:r>
            <a:endParaRPr lang="en-US" altLang="zh-CN" sz="2800" b="1" dirty="0">
              <a:solidFill>
                <a:srgbClr val="000000"/>
              </a:solidFill>
              <a:latin typeface="Comic Sans MS" panose="030F0702030302020204" charset="0"/>
              <a:ea typeface="宋体" panose="02010600030101010101" pitchFamily="2" charset="-122"/>
              <a:sym typeface="宋体" panose="02010600030101010101" pitchFamily="2" charset="-122"/>
            </a:endParaRPr>
          </a:p>
        </p:txBody>
      </p:sp>
      <p:sp>
        <p:nvSpPr>
          <p:cNvPr id="23555" name="直接连接符 2"/>
          <p:cNvSpPr/>
          <p:nvPr/>
        </p:nvSpPr>
        <p:spPr>
          <a:xfrm>
            <a:off x="8515350" y="90488"/>
            <a:ext cx="0" cy="1792287"/>
          </a:xfrm>
          <a:prstGeom prst="line">
            <a:avLst/>
          </a:prstGeom>
          <a:ln w="3175" cap="flat" cmpd="sng">
            <a:solidFill>
              <a:srgbClr val="DDDDDD"/>
            </a:solidFill>
            <a:prstDash val="solid"/>
            <a:bevel/>
            <a:headEnd type="none" w="med" len="med"/>
            <a:tailEnd type="none" w="med" len="med"/>
          </a:ln>
        </p:spPr>
        <p:txBody>
          <a:bodyPr anchor="t"/>
          <a:p>
            <a:pPr lvl="0" indent="0"/>
            <a:endParaRPr lang="zh-CN" altLang="en-US">
              <a:ea typeface="宋体" panose="02010600030101010101" pitchFamily="2" charset="-122"/>
            </a:endParaRPr>
          </a:p>
        </p:txBody>
      </p:sp>
      <p:sp>
        <p:nvSpPr>
          <p:cNvPr id="23556" name="直接连接符 3"/>
          <p:cNvSpPr/>
          <p:nvPr/>
        </p:nvSpPr>
        <p:spPr>
          <a:xfrm>
            <a:off x="6281738" y="327025"/>
            <a:ext cx="2382837" cy="0"/>
          </a:xfrm>
          <a:prstGeom prst="line">
            <a:avLst/>
          </a:prstGeom>
          <a:ln w="3175" cap="flat" cmpd="sng">
            <a:solidFill>
              <a:srgbClr val="DDDDDD"/>
            </a:solidFill>
            <a:prstDash val="solid"/>
            <a:bevel/>
            <a:headEnd type="none" w="med" len="med"/>
            <a:tailEnd type="none" w="med" len="med"/>
          </a:ln>
        </p:spPr>
        <p:txBody>
          <a:bodyPr anchor="t"/>
          <a:p>
            <a:pPr lvl="0" indent="0"/>
            <a:endParaRPr lang="zh-CN" altLang="en-US">
              <a:ea typeface="宋体" panose="02010600030101010101" pitchFamily="2" charset="-122"/>
            </a:endParaRPr>
          </a:p>
        </p:txBody>
      </p:sp>
      <p:sp>
        <p:nvSpPr>
          <p:cNvPr id="14342" name="TextBox 4"/>
          <p:cNvSpPr/>
          <p:nvPr/>
        </p:nvSpPr>
        <p:spPr>
          <a:xfrm>
            <a:off x="4832350" y="-139700"/>
            <a:ext cx="554038" cy="1884363"/>
          </a:xfrm>
          <a:prstGeom prst="rect">
            <a:avLst/>
          </a:prstGeom>
          <a:noFill/>
          <a:ln w="9525">
            <a:noFill/>
          </a:ln>
        </p:spPr>
        <p:txBody>
          <a:bodyPr wrap="square" anchor="t">
            <a:spAutoFit/>
          </a:bodyPr>
          <a:p>
            <a:pPr lvl="0" indent="0"/>
            <a:r>
              <a:rPr lang="en-US" altLang="x-none" sz="9600" dirty="0">
                <a:solidFill>
                  <a:srgbClr val="969696"/>
                </a:solidFill>
                <a:latin typeface="Serif Black" pitchFamily="2" charset="0"/>
                <a:ea typeface="DFKai-SB" pitchFamily="1" charset="-120"/>
                <a:sym typeface="Serif Black" pitchFamily="2" charset="0"/>
              </a:rPr>
              <a:t>6</a:t>
            </a:r>
            <a:endParaRPr lang="en-US" altLang="x-none" sz="9600" dirty="0">
              <a:solidFill>
                <a:srgbClr val="969696"/>
              </a:solidFill>
              <a:latin typeface="Serif Black" pitchFamily="2" charset="0"/>
              <a:ea typeface="DFKai-SB" pitchFamily="1" charset="-120"/>
              <a:sym typeface="Serif Black" pitchFamily="2" charset="0"/>
            </a:endParaRPr>
          </a:p>
        </p:txBody>
      </p:sp>
      <p:pic>
        <p:nvPicPr>
          <p:cNvPr id="3" name="图片 2" descr=")$J{XBTXZ3L`I6(4TMDIH[O"/>
          <p:cNvPicPr>
            <a:picLocks noChangeAspect="1"/>
          </p:cNvPicPr>
          <p:nvPr/>
        </p:nvPicPr>
        <p:blipFill>
          <a:blip r:embed="rId1"/>
          <a:stretch>
            <a:fillRect/>
          </a:stretch>
        </p:blipFill>
        <p:spPr>
          <a:xfrm>
            <a:off x="5080" y="0"/>
            <a:ext cx="1795780" cy="1269365"/>
          </a:xfrm>
          <a:prstGeom prst="rect">
            <a:avLst/>
          </a:prstGeom>
        </p:spPr>
      </p:pic>
      <p:pic>
        <p:nvPicPr>
          <p:cNvPr id="2" name="图片 1"/>
          <p:cNvPicPr>
            <a:picLocks noChangeAspect="1"/>
          </p:cNvPicPr>
          <p:nvPr/>
        </p:nvPicPr>
        <p:blipFill>
          <a:blip r:embed="rId2"/>
          <a:stretch>
            <a:fillRect/>
          </a:stretch>
        </p:blipFill>
        <p:spPr>
          <a:xfrm rot="16200000">
            <a:off x="312420" y="2019300"/>
            <a:ext cx="4187190" cy="2977515"/>
          </a:xfrm>
          <a:prstGeom prst="rect">
            <a:avLst/>
          </a:prstGeom>
        </p:spPr>
      </p:pic>
      <p:pic>
        <p:nvPicPr>
          <p:cNvPr id="4" name="图片 3"/>
          <p:cNvPicPr>
            <a:picLocks noChangeAspect="1"/>
          </p:cNvPicPr>
          <p:nvPr/>
        </p:nvPicPr>
        <p:blipFill>
          <a:blip r:embed="rId3"/>
          <a:stretch>
            <a:fillRect/>
          </a:stretch>
        </p:blipFill>
        <p:spPr>
          <a:xfrm rot="16200000">
            <a:off x="4374515" y="2067560"/>
            <a:ext cx="4164965" cy="290322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342"/>
                                        </p:tgtEl>
                                        <p:attrNameLst>
                                          <p:attrName>style.visibility</p:attrName>
                                        </p:attrNameLst>
                                      </p:cBhvr>
                                      <p:to>
                                        <p:strVal val="visible"/>
                                      </p:to>
                                    </p:set>
                                    <p:animEffect filter="randombar(horizontal)">
                                      <p:cBhvr>
                                        <p:cTn id="7" dur="500"/>
                                        <p:tgtEl>
                                          <p:spTgt spid="1434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filter="randombar(horizontal)">
                                      <p:cBhvr>
                                        <p:cTn id="10"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ldLvl="0" animBg="1"/>
      <p:bldP spid="14342"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7"/>
          <p:cNvSpPr/>
          <p:nvPr/>
        </p:nvSpPr>
        <p:spPr>
          <a:xfrm>
            <a:off x="4763" y="0"/>
            <a:ext cx="9144000" cy="5715000"/>
          </a:xfrm>
          <a:prstGeom prst="rect">
            <a:avLst/>
          </a:prstGeom>
          <a:gradFill rotWithShape="1">
            <a:gsLst>
              <a:gs pos="0">
                <a:srgbClr val="1E3064"/>
              </a:gs>
              <a:gs pos="100000">
                <a:srgbClr val="7697CC"/>
              </a:gs>
            </a:gsLst>
            <a:lin ang="5400000" scaled="1"/>
            <a:tileRect/>
          </a:gradFill>
          <a:ln w="9525">
            <a:noFill/>
          </a:ln>
        </p:spPr>
        <p:txBody>
          <a:bodyPr wrap="none" anchor="ctr"/>
          <a:p>
            <a:pPr lvl="0" indent="0"/>
            <a:endParaRPr baseline="-250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6147" name="弧形 1"/>
          <p:cNvSpPr/>
          <p:nvPr/>
        </p:nvSpPr>
        <p:spPr>
          <a:xfrm rot="1440000">
            <a:off x="2616200" y="1319213"/>
            <a:ext cx="3910013" cy="3910013"/>
          </a:xfrm>
          <a:custGeom>
            <a:avLst/>
            <a:gdLst>
              <a:gd name="txL" fmla="*/ 0 w 6157"/>
              <a:gd name="txT" fmla="*/ 0 h 6157"/>
              <a:gd name="txR" fmla="*/ 6157 w 6157"/>
              <a:gd name="txB" fmla="*/ 6157 h 6157"/>
            </a:gdLst>
            <a:ahLst/>
            <a:cxnLst/>
            <a:rect l="txL" t="txT" r="txR" b="txB"/>
            <a:pathLst>
              <a:path w="6157" h="6157" stroke="0">
                <a:moveTo>
                  <a:pt x="3768" y="78"/>
                </a:moveTo>
                <a:arcTo wR="3078" hR="3078" stAng="-4623672" swAng="14496412"/>
                <a:lnTo>
                  <a:pt x="3078" y="3078"/>
                </a:lnTo>
                <a:close/>
              </a:path>
              <a:path w="6157" h="6157" fill="none">
                <a:moveTo>
                  <a:pt x="3768" y="78"/>
                </a:moveTo>
                <a:arcTo wR="3078" hR="3078" stAng="-4623672" swAng="14496412"/>
              </a:path>
            </a:pathLst>
          </a:custGeom>
          <a:ln>
            <a:headEnd type="none" w="med" len="med"/>
            <a:tailEnd type="none" w="med" len="med"/>
          </a:ln>
        </p:spPr>
        <p:style>
          <a:lnRef idx="2">
            <a:schemeClr val="dk1"/>
          </a:lnRef>
          <a:fillRef idx="0">
            <a:schemeClr val="dk1"/>
          </a:fillRef>
          <a:effectRef idx="1">
            <a:schemeClr val="dk1"/>
          </a:effectRef>
          <a:fontRef idx="minor">
            <a:schemeClr val="tx1"/>
          </a:fontRef>
        </p:style>
        <p:txBody>
          <a:bodyPr anchor="ctr"/>
          <a:p>
            <a:pPr lvl="0" algn="ctr" fontAlgn="base">
              <a:lnSpc>
                <a:spcPct val="100000"/>
              </a:lnSpc>
            </a:pPr>
            <a:endParaRPr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7171" name="矩形 2"/>
          <p:cNvSpPr/>
          <p:nvPr/>
        </p:nvSpPr>
        <p:spPr>
          <a:xfrm>
            <a:off x="3387725" y="2305050"/>
            <a:ext cx="2376488" cy="2016125"/>
          </a:xfrm>
          <a:prstGeom prst="rect">
            <a:avLst/>
          </a:prstGeom>
          <a:solidFill>
            <a:srgbClr val="DDDDDD"/>
          </a:solidFill>
          <a:ln w="12700">
            <a:noFill/>
          </a:ln>
        </p:spPr>
        <p:txBody>
          <a:bodyPr wrap="square" anchor="ctr">
            <a:spAutoFit/>
          </a:bodyPr>
          <a:p>
            <a:pPr lvl="0" indent="0" algn="ctr"/>
            <a:endParaRPr sz="1600" b="1">
              <a:solidFill>
                <a:schemeClr val="bg1"/>
              </a:solidFill>
              <a:latin typeface="微软雅黑" panose="020B0503020204020204" pitchFamily="2" charset="-122"/>
              <a:ea typeface="微软雅黑" panose="020B0503020204020204" pitchFamily="2" charset="-122"/>
              <a:sym typeface="Lao UI" pitchFamily="2" charset="0"/>
            </a:endParaRPr>
          </a:p>
        </p:txBody>
      </p:sp>
      <p:sp>
        <p:nvSpPr>
          <p:cNvPr id="7172" name="椭圆 8"/>
          <p:cNvSpPr/>
          <p:nvPr/>
        </p:nvSpPr>
        <p:spPr>
          <a:xfrm>
            <a:off x="5729288" y="1435100"/>
            <a:ext cx="2859087" cy="1162050"/>
          </a:xfrm>
          <a:prstGeom prst="ellipse">
            <a:avLst/>
          </a:prstGeom>
          <a:solidFill>
            <a:srgbClr val="DDDDDD"/>
          </a:solidFill>
          <a:ln w="12700">
            <a:noFill/>
          </a:ln>
        </p:spPr>
        <p:txBody>
          <a:bodyPr wrap="square" anchor="ctr">
            <a:spAutoFit/>
          </a:bodyPr>
          <a:p>
            <a:pPr lvl="0" indent="0" algn="ctr"/>
            <a:endParaRPr sz="1600" b="1">
              <a:solidFill>
                <a:schemeClr val="bg1"/>
              </a:solidFill>
              <a:latin typeface="微软雅黑" panose="020B0503020204020204" pitchFamily="2" charset="-122"/>
              <a:ea typeface="微软雅黑" panose="020B0503020204020204" pitchFamily="2" charset="-122"/>
              <a:sym typeface="Lao UI" pitchFamily="2" charset="0"/>
            </a:endParaRPr>
          </a:p>
        </p:txBody>
      </p:sp>
      <p:sp>
        <p:nvSpPr>
          <p:cNvPr id="6162" name="TextBox 16"/>
          <p:cNvSpPr/>
          <p:nvPr/>
        </p:nvSpPr>
        <p:spPr>
          <a:xfrm>
            <a:off x="3467100" y="3052763"/>
            <a:ext cx="2181225" cy="52133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p>
            <a:pPr lvl="0" algn="ctr" fontAlgn="base">
              <a:lnSpc>
                <a:spcPct val="100000"/>
              </a:lnSpc>
            </a:pPr>
            <a:r>
              <a:rPr lang="en-US" altLang="zh-CN" sz="2800" b="1" strike="noStrike" noProof="1" dirty="0">
                <a:solidFill>
                  <a:srgbClr val="000000"/>
                </a:solidFill>
                <a:latin typeface="AR ESSENCE" panose="02000000000000000000" charset="0"/>
                <a:ea typeface="幼圆" pitchFamily="1" charset="-122"/>
                <a:sym typeface="幼圆" pitchFamily="1" charset="-122"/>
              </a:rPr>
              <a:t>Catalogue</a:t>
            </a:r>
            <a:endParaRPr lang="en-US" altLang="zh-CN" sz="2800" b="1" strike="noStrike" noProof="1" dirty="0">
              <a:solidFill>
                <a:srgbClr val="000000"/>
              </a:solidFill>
              <a:latin typeface="AR ESSENCE" panose="02000000000000000000" charset="0"/>
              <a:ea typeface="幼圆" pitchFamily="1" charset="-122"/>
              <a:sym typeface="幼圆" pitchFamily="1" charset="-122"/>
            </a:endParaRPr>
          </a:p>
        </p:txBody>
      </p:sp>
      <p:sp>
        <p:nvSpPr>
          <p:cNvPr id="7174" name="椭圆 8"/>
          <p:cNvSpPr/>
          <p:nvPr/>
        </p:nvSpPr>
        <p:spPr>
          <a:xfrm>
            <a:off x="5648325" y="4321175"/>
            <a:ext cx="2859088" cy="1162050"/>
          </a:xfrm>
          <a:prstGeom prst="ellipse">
            <a:avLst/>
          </a:prstGeom>
          <a:solidFill>
            <a:srgbClr val="DDDDDD"/>
          </a:solidFill>
          <a:ln w="12700">
            <a:noFill/>
          </a:ln>
        </p:spPr>
        <p:txBody>
          <a:bodyPr wrap="square" anchor="ctr">
            <a:spAutoFit/>
          </a:bodyPr>
          <a:p>
            <a:pPr lvl="0" indent="0" algn="ctr"/>
            <a:endParaRPr sz="1600" b="1">
              <a:solidFill>
                <a:schemeClr val="bg1"/>
              </a:solidFill>
              <a:latin typeface="微软雅黑" panose="020B0503020204020204" pitchFamily="2" charset="-122"/>
              <a:ea typeface="微软雅黑" panose="020B0503020204020204" pitchFamily="2" charset="-122"/>
              <a:sym typeface="Lao UI" pitchFamily="2" charset="0"/>
            </a:endParaRPr>
          </a:p>
        </p:txBody>
      </p:sp>
      <p:sp>
        <p:nvSpPr>
          <p:cNvPr id="7175" name="椭圆 8"/>
          <p:cNvSpPr/>
          <p:nvPr/>
        </p:nvSpPr>
        <p:spPr>
          <a:xfrm>
            <a:off x="5854700" y="2871788"/>
            <a:ext cx="2859088" cy="1162050"/>
          </a:xfrm>
          <a:prstGeom prst="ellipse">
            <a:avLst/>
          </a:prstGeom>
          <a:solidFill>
            <a:srgbClr val="DDDDDD"/>
          </a:solidFill>
          <a:ln w="12700">
            <a:noFill/>
          </a:ln>
        </p:spPr>
        <p:txBody>
          <a:bodyPr wrap="square" anchor="ctr">
            <a:spAutoFit/>
          </a:bodyPr>
          <a:p>
            <a:pPr lvl="0" indent="0" algn="ctr"/>
            <a:endParaRPr sz="1600" b="1">
              <a:solidFill>
                <a:schemeClr val="bg1"/>
              </a:solidFill>
              <a:latin typeface="微软雅黑" panose="020B0503020204020204" pitchFamily="2" charset="-122"/>
              <a:ea typeface="微软雅黑" panose="020B0503020204020204" pitchFamily="2" charset="-122"/>
              <a:sym typeface="Lao UI" pitchFamily="2" charset="0"/>
            </a:endParaRPr>
          </a:p>
        </p:txBody>
      </p:sp>
      <p:sp>
        <p:nvSpPr>
          <p:cNvPr id="7176" name="椭圆 8"/>
          <p:cNvSpPr/>
          <p:nvPr/>
        </p:nvSpPr>
        <p:spPr>
          <a:xfrm>
            <a:off x="3127375" y="820738"/>
            <a:ext cx="2859088" cy="1163637"/>
          </a:xfrm>
          <a:prstGeom prst="ellipse">
            <a:avLst/>
          </a:prstGeom>
          <a:solidFill>
            <a:srgbClr val="DDDDDD"/>
          </a:solidFill>
          <a:ln w="12700">
            <a:noFill/>
          </a:ln>
        </p:spPr>
        <p:txBody>
          <a:bodyPr wrap="square" anchor="ctr">
            <a:spAutoFit/>
          </a:bodyPr>
          <a:p>
            <a:pPr lvl="0" indent="0" algn="ctr"/>
            <a:endParaRPr sz="1600" b="1">
              <a:solidFill>
                <a:schemeClr val="bg1"/>
              </a:solidFill>
              <a:latin typeface="微软雅黑" panose="020B0503020204020204" pitchFamily="2" charset="-122"/>
              <a:ea typeface="微软雅黑" panose="020B0503020204020204" pitchFamily="2" charset="-122"/>
              <a:sym typeface="Lao UI" pitchFamily="2" charset="0"/>
            </a:endParaRPr>
          </a:p>
        </p:txBody>
      </p:sp>
      <p:sp>
        <p:nvSpPr>
          <p:cNvPr id="8" name="文本框 7"/>
          <p:cNvSpPr txBox="1"/>
          <p:nvPr/>
        </p:nvSpPr>
        <p:spPr>
          <a:xfrm>
            <a:off x="3389313" y="1219200"/>
            <a:ext cx="2336800" cy="3683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pPr fontAlgn="base"/>
            <a:r>
              <a:rPr lang="en-US" altLang="zh-CN" strike="noStrike" noProof="1"/>
              <a:t>Company Introduction</a:t>
            </a:r>
            <a:endParaRPr lang="en-US" altLang="zh-CN" strike="noStrike" noProof="1"/>
          </a:p>
        </p:txBody>
      </p:sp>
      <p:sp>
        <p:nvSpPr>
          <p:cNvPr id="14" name="文本框 13"/>
          <p:cNvSpPr txBox="1"/>
          <p:nvPr/>
        </p:nvSpPr>
        <p:spPr>
          <a:xfrm>
            <a:off x="6370638" y="4718050"/>
            <a:ext cx="1414463" cy="3683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pPr fontAlgn="base"/>
            <a:r>
              <a:rPr lang="en-US" altLang="zh-CN" strike="noStrike" noProof="1"/>
              <a:t>MIM Process</a:t>
            </a:r>
            <a:endParaRPr lang="en-US" altLang="zh-CN" strike="noStrike" noProof="1"/>
          </a:p>
        </p:txBody>
      </p:sp>
      <p:sp>
        <p:nvSpPr>
          <p:cNvPr id="15" name="文本框 14"/>
          <p:cNvSpPr txBox="1"/>
          <p:nvPr/>
        </p:nvSpPr>
        <p:spPr>
          <a:xfrm>
            <a:off x="6615113" y="3268663"/>
            <a:ext cx="1338263" cy="3683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pPr fontAlgn="base"/>
            <a:r>
              <a:rPr lang="en-US" altLang="zh-CN" strike="noStrike" noProof="1"/>
              <a:t>Applications</a:t>
            </a:r>
            <a:endParaRPr lang="en-US" altLang="zh-CN" strike="noStrike" noProof="1"/>
          </a:p>
        </p:txBody>
      </p:sp>
      <p:sp>
        <p:nvSpPr>
          <p:cNvPr id="17" name="文本框 16"/>
          <p:cNvSpPr txBox="1"/>
          <p:nvPr/>
        </p:nvSpPr>
        <p:spPr>
          <a:xfrm>
            <a:off x="6611938" y="1795463"/>
            <a:ext cx="1095375" cy="3683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pPr fontAlgn="base"/>
            <a:r>
              <a:rPr lang="en-US" altLang="zh-CN" strike="noStrike" noProof="1"/>
              <a:t>Capacity</a:t>
            </a:r>
            <a:endParaRPr lang="en-US" altLang="zh-CN" strike="noStrike" noProof="1"/>
          </a:p>
        </p:txBody>
      </p:sp>
      <p:sp>
        <p:nvSpPr>
          <p:cNvPr id="7181" name="椭圆 8"/>
          <p:cNvSpPr/>
          <p:nvPr/>
        </p:nvSpPr>
        <p:spPr>
          <a:xfrm>
            <a:off x="608013" y="4321175"/>
            <a:ext cx="2859087" cy="1162050"/>
          </a:xfrm>
          <a:prstGeom prst="ellipse">
            <a:avLst/>
          </a:prstGeom>
          <a:solidFill>
            <a:srgbClr val="DDDDDD"/>
          </a:solidFill>
          <a:ln w="12700">
            <a:noFill/>
          </a:ln>
        </p:spPr>
        <p:txBody>
          <a:bodyPr wrap="square" anchor="ctr">
            <a:spAutoFit/>
          </a:bodyPr>
          <a:p>
            <a:pPr lvl="0" indent="0" algn="ctr"/>
            <a:endParaRPr sz="1600" b="1">
              <a:solidFill>
                <a:schemeClr val="bg1"/>
              </a:solidFill>
              <a:latin typeface="微软雅黑" panose="020B0503020204020204" pitchFamily="2" charset="-122"/>
              <a:ea typeface="微软雅黑" panose="020B0503020204020204" pitchFamily="2" charset="-122"/>
              <a:sym typeface="Lao UI" pitchFamily="2" charset="0"/>
            </a:endParaRPr>
          </a:p>
        </p:txBody>
      </p:sp>
      <p:sp>
        <p:nvSpPr>
          <p:cNvPr id="3" name="文本框 2"/>
          <p:cNvSpPr txBox="1"/>
          <p:nvPr/>
        </p:nvSpPr>
        <p:spPr>
          <a:xfrm>
            <a:off x="1157288" y="4718050"/>
            <a:ext cx="1760538" cy="3683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pPr fontAlgn="base"/>
            <a:r>
              <a:rPr lang="en-US" altLang="zh-CN" strike="noStrike" noProof="1"/>
              <a:t>Main materials</a:t>
            </a:r>
            <a:endParaRPr lang="zh-CN" altLang="en-US" strike="noStrike" noProof="1"/>
          </a:p>
        </p:txBody>
      </p:sp>
      <p:sp>
        <p:nvSpPr>
          <p:cNvPr id="7184" name="椭圆 8"/>
          <p:cNvSpPr/>
          <p:nvPr/>
        </p:nvSpPr>
        <p:spPr>
          <a:xfrm>
            <a:off x="361950" y="2871788"/>
            <a:ext cx="2859088" cy="1162050"/>
          </a:xfrm>
          <a:prstGeom prst="ellipse">
            <a:avLst/>
          </a:prstGeom>
          <a:solidFill>
            <a:srgbClr val="DDDDDD"/>
          </a:solidFill>
          <a:ln w="12700">
            <a:noFill/>
          </a:ln>
        </p:spPr>
        <p:txBody>
          <a:bodyPr wrap="square" anchor="ctr">
            <a:spAutoFit/>
          </a:bodyPr>
          <a:p>
            <a:pPr lvl="0" indent="0" algn="ctr"/>
            <a:endParaRPr sz="1600" b="1">
              <a:solidFill>
                <a:schemeClr val="bg1"/>
              </a:solidFill>
              <a:latin typeface="微软雅黑" panose="020B0503020204020204" pitchFamily="2" charset="-122"/>
              <a:ea typeface="微软雅黑" panose="020B0503020204020204" pitchFamily="2" charset="-122"/>
              <a:sym typeface="Lao UI" pitchFamily="2" charset="0"/>
            </a:endParaRPr>
          </a:p>
        </p:txBody>
      </p:sp>
      <p:sp>
        <p:nvSpPr>
          <p:cNvPr id="4" name="文本框 3"/>
          <p:cNvSpPr txBox="1"/>
          <p:nvPr/>
        </p:nvSpPr>
        <p:spPr>
          <a:xfrm>
            <a:off x="1157288" y="3268663"/>
            <a:ext cx="1355725" cy="3683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pPr fontAlgn="base"/>
            <a:r>
              <a:rPr lang="en-US" strike="noStrike" noProof="1"/>
              <a:t>certificates</a:t>
            </a:r>
            <a:endParaRPr lang="en-US" strike="noStrike" noProof="1"/>
          </a:p>
        </p:txBody>
      </p:sp>
      <p:sp>
        <p:nvSpPr>
          <p:cNvPr id="7186" name="椭圆 8"/>
          <p:cNvSpPr/>
          <p:nvPr/>
        </p:nvSpPr>
        <p:spPr>
          <a:xfrm>
            <a:off x="528638" y="1435100"/>
            <a:ext cx="2859087" cy="1162050"/>
          </a:xfrm>
          <a:prstGeom prst="ellipse">
            <a:avLst/>
          </a:prstGeom>
          <a:solidFill>
            <a:srgbClr val="DDDDDD"/>
          </a:solidFill>
          <a:ln w="12700">
            <a:noFill/>
          </a:ln>
        </p:spPr>
        <p:txBody>
          <a:bodyPr wrap="square" anchor="ctr">
            <a:spAutoFit/>
          </a:bodyPr>
          <a:p>
            <a:pPr lvl="0" indent="0" algn="ctr"/>
            <a:endParaRPr sz="1600" b="1">
              <a:solidFill>
                <a:schemeClr val="bg1"/>
              </a:solidFill>
              <a:latin typeface="微软雅黑" panose="020B0503020204020204" pitchFamily="2" charset="-122"/>
              <a:ea typeface="微软雅黑" panose="020B0503020204020204" pitchFamily="2" charset="-122"/>
              <a:sym typeface="Lao UI" pitchFamily="2" charset="0"/>
            </a:endParaRPr>
          </a:p>
        </p:txBody>
      </p:sp>
      <p:sp>
        <p:nvSpPr>
          <p:cNvPr id="6" name="文本框 5"/>
          <p:cNvSpPr txBox="1"/>
          <p:nvPr/>
        </p:nvSpPr>
        <p:spPr>
          <a:xfrm>
            <a:off x="1157288" y="1831975"/>
            <a:ext cx="1584325" cy="3683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pPr fontAlgn="base"/>
            <a:r>
              <a:rPr lang="en-US" strike="noStrike" noProof="1"/>
              <a:t>Our customers</a:t>
            </a:r>
            <a:endParaRPr lang="en-US" strike="noStrike" noProof="1"/>
          </a:p>
        </p:txBody>
      </p:sp>
      <p:pic>
        <p:nvPicPr>
          <p:cNvPr id="2" name="图片 1" descr=")$J{XBTXZ3L`I6(4TMDIH[O"/>
          <p:cNvPicPr>
            <a:picLocks noChangeAspect="1"/>
          </p:cNvPicPr>
          <p:nvPr/>
        </p:nvPicPr>
        <p:blipFill>
          <a:blip r:embed="rId1"/>
          <a:stretch>
            <a:fillRect/>
          </a:stretch>
        </p:blipFill>
        <p:spPr>
          <a:xfrm>
            <a:off x="5080" y="0"/>
            <a:ext cx="1795780" cy="1269365"/>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7"/>
          <p:cNvSpPr/>
          <p:nvPr/>
        </p:nvSpPr>
        <p:spPr>
          <a:xfrm>
            <a:off x="0" y="0"/>
            <a:ext cx="9144000" cy="5715000"/>
          </a:xfrm>
          <a:prstGeom prst="rect">
            <a:avLst/>
          </a:prstGeom>
          <a:gradFill rotWithShape="1">
            <a:gsLst>
              <a:gs pos="0">
                <a:srgbClr val="1E3064"/>
              </a:gs>
              <a:gs pos="100000">
                <a:srgbClr val="7697CC"/>
              </a:gs>
            </a:gsLst>
            <a:lin ang="5400000" scaled="1"/>
            <a:tileRect/>
          </a:gradFill>
          <a:ln w="9525">
            <a:noFill/>
          </a:ln>
        </p:spPr>
        <p:txBody>
          <a:bodyPr wrap="none" anchor="ctr"/>
          <a:p>
            <a:pPr lvl="0" indent="0"/>
            <a:endParaRPr baseline="-250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39" name="TextBox 1"/>
          <p:cNvSpPr/>
          <p:nvPr/>
        </p:nvSpPr>
        <p:spPr>
          <a:xfrm>
            <a:off x="1462088" y="1323975"/>
            <a:ext cx="2465387" cy="979488"/>
          </a:xfrm>
          <a:prstGeom prst="rect">
            <a:avLst/>
          </a:prstGeom>
          <a:solidFill>
            <a:srgbClr val="BFBFBF"/>
          </a:solidFill>
          <a:ln w="12700">
            <a:noFill/>
          </a:ln>
        </p:spPr>
        <p:txBody>
          <a:bodyPr wrap="square" anchor="t">
            <a:spAutoFit/>
          </a:bodyPr>
          <a:p>
            <a:pPr lvl="0" indent="0" algn="ctr"/>
            <a:r>
              <a:rPr lang="en-US" altLang="zh-CN" sz="2800" b="1" dirty="0">
                <a:solidFill>
                  <a:srgbClr val="000000"/>
                </a:solidFill>
                <a:latin typeface="Comic Sans MS" panose="030F0702030302020204" charset="0"/>
                <a:ea typeface="宋体" panose="02010600030101010101" pitchFamily="2" charset="-122"/>
                <a:sym typeface="宋体" panose="02010600030101010101" pitchFamily="2" charset="-122"/>
              </a:rPr>
              <a:t>Parts of our customers</a:t>
            </a:r>
            <a:endParaRPr lang="en-US" altLang="zh-CN" sz="2800" b="1" dirty="0">
              <a:solidFill>
                <a:srgbClr val="000000"/>
              </a:solidFill>
              <a:latin typeface="Comic Sans MS" panose="030F0702030302020204" charset="0"/>
              <a:ea typeface="宋体" panose="02010600030101010101" pitchFamily="2" charset="-122"/>
              <a:sym typeface="宋体" panose="02010600030101010101" pitchFamily="2" charset="-122"/>
            </a:endParaRPr>
          </a:p>
        </p:txBody>
      </p:sp>
      <p:sp>
        <p:nvSpPr>
          <p:cNvPr id="25603" name="直接连接符 2"/>
          <p:cNvSpPr/>
          <p:nvPr/>
        </p:nvSpPr>
        <p:spPr>
          <a:xfrm>
            <a:off x="1462088" y="2965450"/>
            <a:ext cx="0" cy="1792288"/>
          </a:xfrm>
          <a:prstGeom prst="line">
            <a:avLst/>
          </a:prstGeom>
          <a:ln w="3175" cap="flat" cmpd="sng">
            <a:solidFill>
              <a:srgbClr val="DDDDDD"/>
            </a:solidFill>
            <a:prstDash val="solid"/>
            <a:bevel/>
            <a:headEnd type="none" w="med" len="med"/>
            <a:tailEnd type="none" w="med" len="med"/>
          </a:ln>
        </p:spPr>
        <p:txBody>
          <a:bodyPr anchor="t"/>
          <a:p>
            <a:pPr lvl="0" indent="0"/>
            <a:endParaRPr lang="zh-CN" altLang="en-US">
              <a:ea typeface="宋体" panose="02010600030101010101" pitchFamily="2" charset="-122"/>
            </a:endParaRPr>
          </a:p>
        </p:txBody>
      </p:sp>
      <p:sp>
        <p:nvSpPr>
          <p:cNvPr id="25604" name="直接连接符 3"/>
          <p:cNvSpPr/>
          <p:nvPr/>
        </p:nvSpPr>
        <p:spPr>
          <a:xfrm>
            <a:off x="1050925" y="4010025"/>
            <a:ext cx="2382838" cy="0"/>
          </a:xfrm>
          <a:prstGeom prst="line">
            <a:avLst/>
          </a:prstGeom>
          <a:ln w="3175" cap="flat" cmpd="sng">
            <a:solidFill>
              <a:srgbClr val="DDDDDD"/>
            </a:solidFill>
            <a:prstDash val="solid"/>
            <a:bevel/>
            <a:headEnd type="none" w="med" len="med"/>
            <a:tailEnd type="none" w="med" len="med"/>
          </a:ln>
        </p:spPr>
        <p:txBody>
          <a:bodyPr anchor="t"/>
          <a:p>
            <a:pPr lvl="0" indent="0"/>
            <a:endParaRPr lang="zh-CN" altLang="en-US">
              <a:ea typeface="宋体" panose="02010600030101010101" pitchFamily="2" charset="-122"/>
            </a:endParaRPr>
          </a:p>
        </p:txBody>
      </p:sp>
      <p:sp>
        <p:nvSpPr>
          <p:cNvPr id="14342" name="TextBox 4"/>
          <p:cNvSpPr/>
          <p:nvPr/>
        </p:nvSpPr>
        <p:spPr>
          <a:xfrm>
            <a:off x="1612900" y="2087563"/>
            <a:ext cx="749300" cy="2670175"/>
          </a:xfrm>
          <a:prstGeom prst="rect">
            <a:avLst/>
          </a:prstGeom>
          <a:noFill/>
          <a:ln w="9525">
            <a:noFill/>
          </a:ln>
        </p:spPr>
        <p:txBody>
          <a:bodyPr wrap="square" anchor="t">
            <a:spAutoFit/>
          </a:bodyPr>
          <a:p>
            <a:pPr lvl="0" indent="0"/>
            <a:r>
              <a:rPr lang="en-US" altLang="x-none" sz="13800" dirty="0">
                <a:solidFill>
                  <a:srgbClr val="969696"/>
                </a:solidFill>
                <a:latin typeface="Serif Black" pitchFamily="2" charset="0"/>
                <a:ea typeface="DFKai-SB" pitchFamily="1" charset="-120"/>
                <a:sym typeface="Serif Black" pitchFamily="2" charset="0"/>
              </a:rPr>
              <a:t>7</a:t>
            </a:r>
            <a:endParaRPr lang="zh-CN" altLang="en-US" sz="13800" dirty="0">
              <a:solidFill>
                <a:srgbClr val="969696"/>
              </a:solidFill>
              <a:latin typeface="Serif Black" pitchFamily="2" charset="0"/>
              <a:ea typeface="DFKai-SB" pitchFamily="1" charset="-120"/>
              <a:sym typeface="Serif Black" pitchFamily="2" charset="0"/>
            </a:endParaRPr>
          </a:p>
        </p:txBody>
      </p:sp>
      <p:pic>
        <p:nvPicPr>
          <p:cNvPr id="25607" name="图片 1"/>
          <p:cNvPicPr>
            <a:picLocks noChangeAspect="1"/>
          </p:cNvPicPr>
          <p:nvPr/>
        </p:nvPicPr>
        <p:blipFill>
          <a:blip r:embed="rId1"/>
          <a:stretch>
            <a:fillRect/>
          </a:stretch>
        </p:blipFill>
        <p:spPr>
          <a:xfrm>
            <a:off x="4387850" y="422275"/>
            <a:ext cx="1509713" cy="1320800"/>
          </a:xfrm>
          <a:prstGeom prst="rect">
            <a:avLst/>
          </a:prstGeom>
          <a:noFill/>
          <a:ln w="9525">
            <a:noFill/>
          </a:ln>
        </p:spPr>
      </p:pic>
      <p:pic>
        <p:nvPicPr>
          <p:cNvPr id="25608" name="图片 1" descr="{8T3B2N}2(C29{_Q2QS5ZCA"/>
          <p:cNvPicPr>
            <a:picLocks noChangeAspect="1"/>
          </p:cNvPicPr>
          <p:nvPr/>
        </p:nvPicPr>
        <p:blipFill>
          <a:blip r:embed="rId2"/>
          <a:stretch>
            <a:fillRect/>
          </a:stretch>
        </p:blipFill>
        <p:spPr>
          <a:xfrm>
            <a:off x="4387850" y="2020888"/>
            <a:ext cx="3330575" cy="944562"/>
          </a:xfrm>
          <a:prstGeom prst="rect">
            <a:avLst/>
          </a:prstGeom>
          <a:noFill/>
          <a:ln w="9525">
            <a:noFill/>
          </a:ln>
        </p:spPr>
      </p:pic>
      <p:pic>
        <p:nvPicPr>
          <p:cNvPr id="25609" name="图片 2" descr="GBV8LM57D~GZ4DL23$SWE7T"/>
          <p:cNvPicPr>
            <a:picLocks noChangeAspect="1"/>
          </p:cNvPicPr>
          <p:nvPr/>
        </p:nvPicPr>
        <p:blipFill>
          <a:blip r:embed="rId3"/>
          <a:stretch>
            <a:fillRect/>
          </a:stretch>
        </p:blipFill>
        <p:spPr>
          <a:xfrm>
            <a:off x="4376738" y="3151188"/>
            <a:ext cx="3341687" cy="542925"/>
          </a:xfrm>
          <a:prstGeom prst="rect">
            <a:avLst/>
          </a:prstGeom>
          <a:noFill/>
          <a:ln w="9525">
            <a:noFill/>
          </a:ln>
        </p:spPr>
      </p:pic>
      <p:pic>
        <p:nvPicPr>
          <p:cNvPr id="25610" name="图片 3" descr="QQ图片20160722105334"/>
          <p:cNvPicPr>
            <a:picLocks noChangeAspect="1"/>
          </p:cNvPicPr>
          <p:nvPr/>
        </p:nvPicPr>
        <p:blipFill>
          <a:blip r:embed="rId4"/>
          <a:stretch>
            <a:fillRect/>
          </a:stretch>
        </p:blipFill>
        <p:spPr>
          <a:xfrm>
            <a:off x="4376738" y="3829050"/>
            <a:ext cx="4029075" cy="754063"/>
          </a:xfrm>
          <a:prstGeom prst="rect">
            <a:avLst/>
          </a:prstGeom>
          <a:noFill/>
          <a:ln w="9525">
            <a:noFill/>
          </a:ln>
        </p:spPr>
      </p:pic>
      <p:pic>
        <p:nvPicPr>
          <p:cNvPr id="3" name="图片 2" descr=")$J{XBTXZ3L`I6(4TMDIH[O"/>
          <p:cNvPicPr>
            <a:picLocks noChangeAspect="1"/>
          </p:cNvPicPr>
          <p:nvPr/>
        </p:nvPicPr>
        <p:blipFill>
          <a:blip r:embed="rId5"/>
          <a:stretch>
            <a:fillRect/>
          </a:stretch>
        </p:blipFill>
        <p:spPr>
          <a:xfrm>
            <a:off x="5080" y="0"/>
            <a:ext cx="1795780" cy="126936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342"/>
                                        </p:tgtEl>
                                        <p:attrNameLst>
                                          <p:attrName>style.visibility</p:attrName>
                                        </p:attrNameLst>
                                      </p:cBhvr>
                                      <p:to>
                                        <p:strVal val="visible"/>
                                      </p:to>
                                    </p:set>
                                    <p:animEffect filter="randombar(horizontal)">
                                      <p:cBhvr>
                                        <p:cTn id="7" dur="500"/>
                                        <p:tgtEl>
                                          <p:spTgt spid="1434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filter="randombar(horizontal)">
                                      <p:cBhvr>
                                        <p:cTn id="10"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ldLvl="0" animBg="1"/>
      <p:bldP spid="14342"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50000">
              <a:srgbClr val="0070C0"/>
            </a:gs>
            <a:gs pos="100000">
              <a:srgbClr val="000000"/>
            </a:gs>
          </a:gsLst>
          <a:lin ang="5400000" scaled="1"/>
          <a:tileRect/>
        </a:gradFill>
        <a:effectLst/>
      </p:bgPr>
    </p:bg>
    <p:spTree>
      <p:nvGrpSpPr>
        <p:cNvPr id="1" name=""/>
        <p:cNvGrpSpPr/>
        <p:nvPr/>
      </p:nvGrpSpPr>
      <p:grpSpPr/>
      <p:pic>
        <p:nvPicPr>
          <p:cNvPr id="27650" name="Picture 3" descr="C:\Users\admin\Downloads\给力色彩\乌夜啼收藏 (27).jpg"/>
          <p:cNvPicPr>
            <a:picLocks noChangeAspect="1"/>
          </p:cNvPicPr>
          <p:nvPr/>
        </p:nvPicPr>
        <p:blipFill>
          <a:blip r:embed="rId1"/>
          <a:stretch>
            <a:fillRect/>
          </a:stretch>
        </p:blipFill>
        <p:spPr>
          <a:xfrm>
            <a:off x="0" y="50800"/>
            <a:ext cx="9144000" cy="4946650"/>
          </a:xfrm>
          <a:prstGeom prst="rect">
            <a:avLst/>
          </a:prstGeom>
          <a:noFill/>
          <a:ln w="9525">
            <a:noFill/>
          </a:ln>
        </p:spPr>
      </p:pic>
      <p:sp>
        <p:nvSpPr>
          <p:cNvPr id="19459" name="TextBox 159"/>
          <p:cNvSpPr/>
          <p:nvPr/>
        </p:nvSpPr>
        <p:spPr>
          <a:xfrm>
            <a:off x="1920240" y="624840"/>
            <a:ext cx="5889625" cy="989013"/>
          </a:xfrm>
          <a:prstGeom prst="rect">
            <a:avLst/>
          </a:prstGeom>
          <a:noFill/>
          <a:ln w="9525">
            <a:noFill/>
          </a:ln>
        </p:spPr>
        <p:txBody>
          <a:bodyPr wrap="square" anchor="t">
            <a:spAutoFit/>
          </a:bodyPr>
          <a:p>
            <a:pPr lvl="0" indent="0" algn="ctr"/>
            <a:r>
              <a:rPr lang="en-US" altLang="zh-CN" sz="4800" dirty="0">
                <a:solidFill>
                  <a:srgbClr val="FF0000"/>
                </a:solidFill>
                <a:latin typeface="Space Age" pitchFamily="2" charset="0"/>
                <a:ea typeface="宋体" panose="02010600030101010101" pitchFamily="2" charset="-122"/>
                <a:sym typeface="Space Age" pitchFamily="2" charset="0"/>
              </a:rPr>
              <a:t>THANK YOU</a:t>
            </a:r>
            <a:r>
              <a:rPr lang="zh-CN" altLang="en-US" sz="4800" dirty="0">
                <a:solidFill>
                  <a:schemeClr val="bg1"/>
                </a:solidFill>
                <a:latin typeface="Space Age" pitchFamily="2" charset="0"/>
                <a:ea typeface="宋体" panose="02010600030101010101" pitchFamily="2" charset="-122"/>
                <a:sym typeface="Space Age" pitchFamily="2" charset="0"/>
              </a:rPr>
              <a:t>！</a:t>
            </a:r>
            <a:endParaRPr lang="zh-CN" altLang="en-US" sz="4800" dirty="0">
              <a:solidFill>
                <a:schemeClr val="bg1"/>
              </a:solidFill>
              <a:latin typeface="Space Age" pitchFamily="2" charset="0"/>
              <a:ea typeface="宋体" panose="02010600030101010101" pitchFamily="2" charset="-122"/>
              <a:sym typeface="Space Age" pitchFamily="2" charset="0"/>
            </a:endParaRPr>
          </a:p>
        </p:txBody>
      </p:sp>
      <p:pic>
        <p:nvPicPr>
          <p:cNvPr id="3" name="图片 2" descr=")$J{XBTXZ3L`I6(4TMDIH[O"/>
          <p:cNvPicPr>
            <a:picLocks noChangeAspect="1"/>
          </p:cNvPicPr>
          <p:nvPr/>
        </p:nvPicPr>
        <p:blipFill>
          <a:blip r:embed="rId2"/>
          <a:stretch>
            <a:fillRect/>
          </a:stretch>
        </p:blipFill>
        <p:spPr>
          <a:xfrm>
            <a:off x="5080" y="0"/>
            <a:ext cx="1795780" cy="1269365"/>
          </a:xfrm>
          <a:prstGeom prst="rect">
            <a:avLst/>
          </a:prstGeom>
        </p:spPr>
      </p:pic>
      <p:sp>
        <p:nvSpPr>
          <p:cNvPr id="5125" name="TextBox 20"/>
          <p:cNvSpPr/>
          <p:nvPr/>
        </p:nvSpPr>
        <p:spPr>
          <a:xfrm>
            <a:off x="922655" y="1943100"/>
            <a:ext cx="7157720" cy="1554480"/>
          </a:xfrm>
          <a:prstGeom prst="rect">
            <a:avLst/>
          </a:prstGeom>
          <a:noFill/>
          <a:ln w="9525">
            <a:noFill/>
          </a:ln>
        </p:spPr>
        <p:txBody>
          <a:bodyPr wrap="square">
            <a:spAutoFit/>
          </a:bodyPr>
          <a:p>
            <a:pPr lvl="0" algn="ctr" fontAlgn="base">
              <a:lnSpc>
                <a:spcPct val="150000"/>
              </a:lnSpc>
            </a:pPr>
            <a:r>
              <a:rPr lang="en-US" altLang="x-none" sz="4400" strike="noStrike" noProof="1" dirty="0">
                <a:solidFill>
                  <a:schemeClr val="bg1"/>
                </a:solidFill>
                <a:latin typeface="AR ESSENCE" panose="02000000000000000000" charset="0"/>
                <a:ea typeface="微软雅黑" panose="020B0503020204020204" pitchFamily="2" charset="-122"/>
                <a:cs typeface="+mn-ea"/>
                <a:sym typeface="微软雅黑" panose="020B0503020204020204" pitchFamily="2" charset="-122"/>
              </a:rPr>
              <a:t>Shandong NO.2 Machinery Co Ltd.</a:t>
            </a:r>
            <a:endParaRPr lang="en-US" altLang="x-none" sz="4400" strike="noStrike" noProof="1" dirty="0">
              <a:solidFill>
                <a:schemeClr val="bg1"/>
              </a:solidFill>
              <a:latin typeface="AR ESSENCE" panose="02000000000000000000" charset="0"/>
              <a:ea typeface="微软雅黑" panose="020B0503020204020204" pitchFamily="2" charset="-122"/>
              <a:cs typeface="+mn-ea"/>
              <a:sym typeface="微软雅黑" panose="020B0503020204020204" pitchFamily="2" charset="-122"/>
            </a:endParaRPr>
          </a:p>
          <a:p>
            <a:pPr lvl="0" algn="ctr" fontAlgn="base">
              <a:lnSpc>
                <a:spcPct val="150000"/>
              </a:lnSpc>
            </a:pPr>
            <a:r>
              <a:rPr lang="en-US" sz="2000" strike="noStrike" noProof="1" dirty="0">
                <a:ln>
                  <a:solidFill>
                    <a:sysClr val="windowText" lastClr="000000"/>
                  </a:solidFill>
                </a:ln>
                <a:solidFill>
                  <a:schemeClr val="tx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2" charset="-122"/>
                <a:cs typeface="+mn-ea"/>
                <a:sym typeface="微软雅黑" panose="020B0503020204020204" pitchFamily="2" charset="-122"/>
                <a:hlinkClick r:id="rId3"/>
              </a:rPr>
              <a:t>www.no2machinery.com</a:t>
            </a:r>
            <a:endParaRPr lang="en-US" sz="2000" strike="noStrike" noProof="1" dirty="0">
              <a:ln>
                <a:solidFill>
                  <a:sysClr val="windowText" lastClr="000000"/>
                </a:solidFill>
              </a:ln>
              <a:solidFill>
                <a:schemeClr val="tx1"/>
              </a:solidFill>
              <a:effectLst>
                <a:outerShdw blurRad="38100" dist="25400" dir="5400000" algn="ctr" rotWithShape="0">
                  <a:srgbClr val="6E747A">
                    <a:alpha val="43000"/>
                  </a:srgbClr>
                </a:outerShdw>
              </a:effectLst>
              <a:ea typeface="微软雅黑" panose="020B0503020204020204" pitchFamily="2" charset="-122"/>
              <a:sym typeface="微软雅黑" panose="020B0503020204020204" pitchFamily="2" charset="-122"/>
              <a:hlinkClick r:id="rId4"/>
            </a:endParaRPr>
          </a:p>
        </p:txBody>
      </p:sp>
      <p:sp>
        <p:nvSpPr>
          <p:cNvPr id="2" name="Rectangle 3"/>
          <p:cNvSpPr/>
          <p:nvPr/>
        </p:nvSpPr>
        <p:spPr>
          <a:xfrm>
            <a:off x="922655" y="3957955"/>
            <a:ext cx="6584950" cy="381000"/>
          </a:xfrm>
          <a:prstGeom prst="rect">
            <a:avLst/>
          </a:prstGeom>
          <a:noFill/>
          <a:ln w="9525">
            <a:noFill/>
          </a:ln>
        </p:spPr>
        <p:txBody>
          <a:bodyPr anchor="t"/>
          <a:p>
            <a:pPr lvl="0" indent="0">
              <a:spcBef>
                <a:spcPct val="20000"/>
              </a:spcBef>
              <a:buClr>
                <a:schemeClr val="folHlink"/>
              </a:buClr>
              <a:buFont typeface="Wingdings" panose="05000000000000000000" pitchFamily="2" charset="2"/>
              <a:buNone/>
            </a:pPr>
            <a:r>
              <a:rPr lang="en-US" altLang="x-none" sz="1200" b="1" dirty="0">
                <a:solidFill>
                  <a:schemeClr val="bg1"/>
                </a:solidFill>
                <a:latin typeface="Gulim" charset="0"/>
                <a:ea typeface="华文楷体" pitchFamily="2" charset="-122"/>
                <a:sym typeface="华文楷体" pitchFamily="2" charset="-122"/>
              </a:rPr>
              <a:t>Address: No.1,Hunan Road, Hutian, Zhangdian District, Zibo, Shandong Province, China </a:t>
            </a:r>
            <a:endParaRPr lang="en-US" altLang="x-none" sz="1200" b="1" dirty="0">
              <a:solidFill>
                <a:schemeClr val="bg1"/>
              </a:solidFill>
              <a:latin typeface="Gulim" charset="0"/>
              <a:ea typeface="华文楷体" pitchFamily="2" charset="-122"/>
              <a:sym typeface="华文楷体" pitchFamily="2" charset="-122"/>
            </a:endParaRPr>
          </a:p>
        </p:txBody>
      </p:sp>
      <p:sp>
        <p:nvSpPr>
          <p:cNvPr id="5126" name="Rectangle 3"/>
          <p:cNvSpPr/>
          <p:nvPr/>
        </p:nvSpPr>
        <p:spPr>
          <a:xfrm>
            <a:off x="922338" y="4713288"/>
            <a:ext cx="2781300" cy="381000"/>
          </a:xfrm>
          <a:prstGeom prst="rect">
            <a:avLst/>
          </a:prstGeom>
          <a:noFill/>
          <a:ln w="9525">
            <a:noFill/>
          </a:ln>
        </p:spPr>
        <p:txBody>
          <a:bodyPr anchor="t"/>
          <a:p>
            <a:pPr lvl="0" indent="0">
              <a:spcBef>
                <a:spcPct val="20000"/>
              </a:spcBef>
              <a:buClr>
                <a:schemeClr val="folHlink"/>
              </a:buClr>
              <a:buFont typeface="Wingdings" panose="05000000000000000000" pitchFamily="2" charset="2"/>
              <a:buNone/>
            </a:pPr>
            <a:r>
              <a:rPr lang="en-US" altLang="x-none" sz="1200" b="1" dirty="0">
                <a:solidFill>
                  <a:schemeClr val="bg1"/>
                </a:solidFill>
                <a:latin typeface="Gulim" charset="0"/>
                <a:ea typeface="宋体" panose="02010600030101010101" pitchFamily="2" charset="-122"/>
                <a:sym typeface="宋体" panose="02010600030101010101" pitchFamily="2" charset="-122"/>
              </a:rPr>
              <a:t>TEL: (86)533-2070506/0086-13662624231</a:t>
            </a:r>
            <a:endParaRPr lang="en-US" altLang="x-none" sz="1200" b="1" dirty="0">
              <a:solidFill>
                <a:schemeClr val="bg1"/>
              </a:solidFill>
              <a:latin typeface="Gulim" charset="0"/>
              <a:ea typeface="宋体" panose="02010600030101010101" pitchFamily="2" charset="-122"/>
              <a:sym typeface="宋体" panose="02010600030101010101" pitchFamily="2" charset="-122"/>
            </a:endParaRPr>
          </a:p>
          <a:p>
            <a:pPr lvl="0" indent="0">
              <a:spcBef>
                <a:spcPct val="20000"/>
              </a:spcBef>
              <a:buClr>
                <a:schemeClr val="folHlink"/>
              </a:buClr>
              <a:buFont typeface="Wingdings" panose="05000000000000000000" pitchFamily="2" charset="2"/>
              <a:buNone/>
            </a:pPr>
            <a:r>
              <a:rPr lang="en-US" altLang="x-none" sz="1200" b="1" dirty="0">
                <a:solidFill>
                  <a:schemeClr val="bg1"/>
                </a:solidFill>
                <a:latin typeface="Gulim" charset="0"/>
                <a:ea typeface="宋体" panose="02010600030101010101" pitchFamily="2" charset="-122"/>
                <a:sym typeface="宋体" panose="02010600030101010101" pitchFamily="2" charset="-122"/>
              </a:rPr>
              <a:t>FAX: (86)533-2070501</a:t>
            </a:r>
            <a:endParaRPr lang="en-US" altLang="x-none" sz="1200" b="1" dirty="0">
              <a:solidFill>
                <a:schemeClr val="bg1"/>
              </a:solidFill>
              <a:latin typeface="Gulim" charset="0"/>
              <a:ea typeface="宋体" panose="02010600030101010101" pitchFamily="2" charset="-122"/>
              <a:sym typeface="宋体" panose="02010600030101010101" pitchFamily="2" charset="-122"/>
            </a:endParaRPr>
          </a:p>
        </p:txBody>
      </p:sp>
      <p:sp>
        <p:nvSpPr>
          <p:cNvPr id="4" name="文本框 3"/>
          <p:cNvSpPr txBox="1"/>
          <p:nvPr/>
        </p:nvSpPr>
        <p:spPr>
          <a:xfrm>
            <a:off x="1026795" y="4396105"/>
            <a:ext cx="3797935" cy="304800"/>
          </a:xfrm>
          <a:prstGeom prst="rect">
            <a:avLst/>
          </a:prstGeom>
          <a:noFill/>
        </p:spPr>
        <p:txBody>
          <a:bodyPr wrap="square" rtlCol="0">
            <a:spAutoFit/>
            <a:scene3d>
              <a:camera prst="orthographicFront"/>
              <a:lightRig rig="threePt" dir="t"/>
            </a:scene3d>
          </a:bodyPr>
          <a:p>
            <a:r>
              <a:rPr lang="en-US" altLang="zh-CN" sz="1400" i="1">
                <a:ln w="10160">
                  <a:solidFill>
                    <a:schemeClr val="accent5"/>
                  </a:solidFill>
                  <a:prstDash val="solid"/>
                </a:ln>
                <a:solidFill>
                  <a:schemeClr val="accent3"/>
                </a:solidFill>
                <a:effectLst>
                  <a:outerShdw blurRad="38100" dist="22860" dir="5400000" algn="tl" rotWithShape="0">
                    <a:srgbClr val="000000">
                      <a:alpha val="30000"/>
                    </a:srgbClr>
                  </a:outerShdw>
                </a:effectLst>
              </a:rPr>
              <a:t>Email:sales@no2machinery.com</a:t>
            </a:r>
            <a:endParaRPr lang="en-US" altLang="zh-CN" sz="1400" i="1">
              <a:ln w="10160">
                <a:solidFill>
                  <a:schemeClr val="accent5"/>
                </a:solidFill>
                <a:prstDash val="solid"/>
              </a:ln>
              <a:solidFill>
                <a:schemeClr val="accent3"/>
              </a:solidFill>
              <a:effectLst>
                <a:outerShdw blurRad="38100" dist="22860" dir="5400000" algn="tl" rotWithShape="0">
                  <a:srgbClr val="000000">
                    <a:alpha val="3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500" fill="hold"/>
                                        <p:tgtEl>
                                          <p:spTgt spid="19459"/>
                                        </p:tgtEl>
                                        <p:attrNameLst>
                                          <p:attrName>ppt_w</p:attrName>
                                        </p:attrNameLst>
                                      </p:cBhvr>
                                      <p:tavLst>
                                        <p:tav tm="0">
                                          <p:val>
                                            <p:fltVal val="0.000000"/>
                                          </p:val>
                                        </p:tav>
                                        <p:tav tm="100000">
                                          <p:val>
                                            <p:strVal val="#ppt_w"/>
                                          </p:val>
                                        </p:tav>
                                      </p:tavLst>
                                    </p:anim>
                                    <p:anim calcmode="lin" valueType="num">
                                      <p:cBhvr>
                                        <p:cTn id="8" dur="500" fill="hold"/>
                                        <p:tgtEl>
                                          <p:spTgt spid="19459"/>
                                        </p:tgtEl>
                                        <p:attrNameLst>
                                          <p:attrName>ppt_h</p:attrName>
                                        </p:attrNameLst>
                                      </p:cBhvr>
                                      <p:tavLst>
                                        <p:tav tm="0">
                                          <p:val>
                                            <p:fltVal val="0.000000"/>
                                          </p:val>
                                        </p:tav>
                                        <p:tav tm="100000">
                                          <p:val>
                                            <p:strVal val="#ppt_h"/>
                                          </p:val>
                                        </p:tav>
                                      </p:tavLst>
                                    </p:anim>
                                    <p:animEffect filter="fade">
                                      <p:cBhvr>
                                        <p:cTn id="9"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7"/>
          <p:cNvSpPr/>
          <p:nvPr/>
        </p:nvSpPr>
        <p:spPr>
          <a:xfrm>
            <a:off x="0" y="0"/>
            <a:ext cx="9144000" cy="5715000"/>
          </a:xfrm>
          <a:prstGeom prst="rect">
            <a:avLst/>
          </a:prstGeom>
          <a:gradFill rotWithShape="1">
            <a:gsLst>
              <a:gs pos="0">
                <a:srgbClr val="1E3064"/>
              </a:gs>
              <a:gs pos="100000">
                <a:srgbClr val="7697CC"/>
              </a:gs>
            </a:gsLst>
            <a:lin ang="5400000" scaled="1"/>
            <a:tileRect/>
          </a:gradFill>
          <a:ln w="9525">
            <a:noFill/>
          </a:ln>
        </p:spPr>
        <p:txBody>
          <a:bodyPr wrap="none" anchor="ctr"/>
          <a:p>
            <a:pPr lvl="0" indent="0"/>
            <a:endParaRPr baseline="-250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7171" name="TextBox 1"/>
          <p:cNvSpPr/>
          <p:nvPr/>
        </p:nvSpPr>
        <p:spPr>
          <a:xfrm>
            <a:off x="1692275" y="2771775"/>
            <a:ext cx="2787650" cy="979488"/>
          </a:xfrm>
          <a:prstGeom prst="rect">
            <a:avLst/>
          </a:prstGeom>
          <a:solidFill>
            <a:srgbClr val="BFBFBF"/>
          </a:solidFill>
          <a:ln w="12700">
            <a:noFill/>
          </a:ln>
        </p:spPr>
        <p:txBody>
          <a:bodyPr wrap="square" anchor="t">
            <a:spAutoFit/>
          </a:bodyPr>
          <a:p>
            <a:pPr lvl="0" indent="0" algn="ctr"/>
            <a:r>
              <a:rPr lang="en-US" altLang="zh-CN" sz="2800" b="1" dirty="0">
                <a:solidFill>
                  <a:srgbClr val="000000"/>
                </a:solidFill>
                <a:latin typeface="Comic Sans MS" panose="030F0702030302020204" charset="0"/>
                <a:ea typeface="宋体" panose="02010600030101010101" pitchFamily="2" charset="-122"/>
                <a:sym typeface="宋体" panose="02010600030101010101" pitchFamily="2" charset="-122"/>
              </a:rPr>
              <a:t>Company Introduction</a:t>
            </a:r>
            <a:endParaRPr lang="en-US" altLang="zh-CN" sz="2800" b="1" dirty="0">
              <a:solidFill>
                <a:srgbClr val="000000"/>
              </a:solidFill>
              <a:latin typeface="Comic Sans MS" panose="030F0702030302020204" charset="0"/>
              <a:ea typeface="宋体" panose="02010600030101010101" pitchFamily="2" charset="-122"/>
              <a:sym typeface="宋体" panose="02010600030101010101" pitchFamily="2" charset="-122"/>
            </a:endParaRPr>
          </a:p>
        </p:txBody>
      </p:sp>
      <p:sp>
        <p:nvSpPr>
          <p:cNvPr id="8195" name="直接连接符 2"/>
          <p:cNvSpPr/>
          <p:nvPr/>
        </p:nvSpPr>
        <p:spPr>
          <a:xfrm>
            <a:off x="1503363" y="1822450"/>
            <a:ext cx="0" cy="1790700"/>
          </a:xfrm>
          <a:prstGeom prst="line">
            <a:avLst/>
          </a:prstGeom>
          <a:ln w="3175" cap="flat" cmpd="sng">
            <a:solidFill>
              <a:srgbClr val="DDDDDD"/>
            </a:solidFill>
            <a:prstDash val="solid"/>
            <a:bevel/>
            <a:headEnd type="none" w="med" len="med"/>
            <a:tailEnd type="none" w="med" len="med"/>
          </a:ln>
        </p:spPr>
        <p:txBody>
          <a:bodyPr anchor="t"/>
          <a:p>
            <a:pPr lvl="0" indent="0"/>
            <a:endParaRPr lang="zh-CN" altLang="en-US">
              <a:ea typeface="宋体" panose="02010600030101010101" pitchFamily="2" charset="-122"/>
            </a:endParaRPr>
          </a:p>
        </p:txBody>
      </p:sp>
      <p:sp>
        <p:nvSpPr>
          <p:cNvPr id="8196" name="直接连接符 3"/>
          <p:cNvSpPr/>
          <p:nvPr/>
        </p:nvSpPr>
        <p:spPr>
          <a:xfrm>
            <a:off x="755650" y="2568575"/>
            <a:ext cx="2382838" cy="1588"/>
          </a:xfrm>
          <a:prstGeom prst="line">
            <a:avLst/>
          </a:prstGeom>
          <a:ln w="3175" cap="flat" cmpd="sng">
            <a:solidFill>
              <a:srgbClr val="DDDDDD"/>
            </a:solidFill>
            <a:prstDash val="solid"/>
            <a:bevel/>
            <a:headEnd type="none" w="med" len="med"/>
            <a:tailEnd type="none" w="med" len="med"/>
          </a:ln>
        </p:spPr>
        <p:txBody>
          <a:bodyPr anchor="t"/>
          <a:p>
            <a:pPr lvl="0" indent="0"/>
            <a:endParaRPr lang="zh-CN" altLang="en-US">
              <a:ea typeface="宋体" panose="02010600030101010101" pitchFamily="2" charset="-122"/>
            </a:endParaRPr>
          </a:p>
        </p:txBody>
      </p:sp>
      <p:sp>
        <p:nvSpPr>
          <p:cNvPr id="7174" name="TextBox 4"/>
          <p:cNvSpPr/>
          <p:nvPr/>
        </p:nvSpPr>
        <p:spPr>
          <a:xfrm>
            <a:off x="755650" y="755650"/>
            <a:ext cx="749300" cy="2216150"/>
          </a:xfrm>
          <a:prstGeom prst="rect">
            <a:avLst/>
          </a:prstGeom>
          <a:noFill/>
          <a:ln w="9525">
            <a:noFill/>
          </a:ln>
        </p:spPr>
        <p:txBody>
          <a:bodyPr wrap="square" anchor="t">
            <a:spAutoFit/>
          </a:bodyPr>
          <a:p>
            <a:pPr lvl="0" indent="0"/>
            <a:r>
              <a:rPr lang="en-US" altLang="x-none" sz="13800" dirty="0">
                <a:solidFill>
                  <a:srgbClr val="969696"/>
                </a:solidFill>
                <a:latin typeface="Serif Black" pitchFamily="2" charset="0"/>
                <a:ea typeface="DFKai-SB" pitchFamily="1" charset="-120"/>
                <a:sym typeface="Serif Black" pitchFamily="2" charset="0"/>
              </a:rPr>
              <a:t>1</a:t>
            </a:r>
            <a:endParaRPr lang="zh-CN" altLang="en-US" sz="13800" dirty="0">
              <a:solidFill>
                <a:srgbClr val="969696"/>
              </a:solidFill>
              <a:latin typeface="Serif Black" pitchFamily="2" charset="0"/>
              <a:ea typeface="DFKai-SB" pitchFamily="1" charset="-120"/>
              <a:sym typeface="Serif Black" pitchFamily="2" charset="0"/>
            </a:endParaRPr>
          </a:p>
        </p:txBody>
      </p:sp>
      <p:pic>
        <p:nvPicPr>
          <p:cNvPr id="8198" name="Picture 2" descr="C:\Users\admin\Downloads\新建文件夹\8772d2cab6b5d49fc8176860.jpg"/>
          <p:cNvPicPr>
            <a:picLocks noChangeAspect="1"/>
          </p:cNvPicPr>
          <p:nvPr/>
        </p:nvPicPr>
        <p:blipFill>
          <a:blip r:embed="rId1"/>
          <a:stretch>
            <a:fillRect/>
          </a:stretch>
        </p:blipFill>
        <p:spPr>
          <a:xfrm>
            <a:off x="4572000" y="2209800"/>
            <a:ext cx="3506788" cy="2335213"/>
          </a:xfrm>
          <a:prstGeom prst="rect">
            <a:avLst/>
          </a:prstGeom>
          <a:noFill/>
          <a:ln w="9525">
            <a:noFill/>
          </a:ln>
        </p:spPr>
      </p:pic>
      <p:pic>
        <p:nvPicPr>
          <p:cNvPr id="2" name="图片 1" descr=")$J{XBTXZ3L`I6(4TMDIH[O"/>
          <p:cNvPicPr>
            <a:picLocks noChangeAspect="1"/>
          </p:cNvPicPr>
          <p:nvPr/>
        </p:nvPicPr>
        <p:blipFill>
          <a:blip r:embed="rId2"/>
          <a:stretch>
            <a:fillRect/>
          </a:stretch>
        </p:blipFill>
        <p:spPr>
          <a:xfrm>
            <a:off x="5080" y="0"/>
            <a:ext cx="1795780" cy="126936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174"/>
                                        </p:tgtEl>
                                        <p:attrNameLst>
                                          <p:attrName>style.visibility</p:attrName>
                                        </p:attrNameLst>
                                      </p:cBhvr>
                                      <p:to>
                                        <p:strVal val="visible"/>
                                      </p:to>
                                    </p:set>
                                    <p:animEffect filter="randombar(horizontal)">
                                      <p:cBhvr>
                                        <p:cTn id="7" dur="500"/>
                                        <p:tgtEl>
                                          <p:spTgt spid="717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filter="randombar(horizontal)">
                                      <p:cBhvr>
                                        <p:cTn id="10"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ldLvl="0" animBg="1"/>
      <p:bldP spid="7174" grpId="0"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7"/>
          <p:cNvSpPr/>
          <p:nvPr/>
        </p:nvSpPr>
        <p:spPr>
          <a:xfrm>
            <a:off x="0" y="0"/>
            <a:ext cx="9144000" cy="5715000"/>
          </a:xfrm>
          <a:prstGeom prst="rect">
            <a:avLst/>
          </a:prstGeom>
          <a:gradFill rotWithShape="1">
            <a:gsLst>
              <a:gs pos="0">
                <a:srgbClr val="1E3064"/>
              </a:gs>
              <a:gs pos="100000">
                <a:srgbClr val="7697CC"/>
              </a:gs>
            </a:gsLst>
            <a:lin ang="5400000" scaled="1"/>
            <a:tileRect/>
          </a:gradFill>
          <a:ln w="9525">
            <a:noFill/>
          </a:ln>
        </p:spPr>
        <p:txBody>
          <a:bodyPr wrap="none" anchor="ctr"/>
          <a:p>
            <a:pPr lvl="0" indent="0"/>
            <a:endParaRPr baseline="-250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 name="文本框 1"/>
          <p:cNvSpPr txBox="1"/>
          <p:nvPr/>
        </p:nvSpPr>
        <p:spPr>
          <a:xfrm>
            <a:off x="1842770" y="672465"/>
            <a:ext cx="7129145" cy="4799965"/>
          </a:xfrm>
          <a:prstGeom prst="rect">
            <a:avLst/>
          </a:prstGeom>
          <a:scene3d>
            <a:camera prst="orthographicFront"/>
            <a:lightRig rig="threePt" dir="t"/>
          </a:scene3d>
          <a:sp3d extrusionH="76200" prstMaterial="dkEdge">
            <a:extrusionClr>
              <a:schemeClr val="bg2"/>
            </a:extrusionClr>
          </a:sp3d>
        </p:spPr>
        <p:style>
          <a:lnRef idx="1">
            <a:schemeClr val="accent4"/>
          </a:lnRef>
          <a:fillRef idx="2">
            <a:schemeClr val="accent4"/>
          </a:fillRef>
          <a:effectRef idx="1">
            <a:schemeClr val="accent4"/>
          </a:effectRef>
          <a:fontRef idx="minor">
            <a:schemeClr val="dk1"/>
          </a:fontRef>
        </p:style>
        <p:txBody>
          <a:bodyPr wrap="square" rtlCol="0">
            <a:spAutoFit/>
          </a:bodyPr>
          <a:p>
            <a:pPr fontAlgn="base"/>
            <a:r>
              <a:rPr lang="en-US" sz="1600" strike="noStrike" noProof="1"/>
              <a:t>      </a:t>
            </a:r>
            <a:r>
              <a:rPr sz="1600" strike="noStrike" noProof="1"/>
              <a:t>Shandong NO.2 Machinery Co., Ltd. is a MIM(metal injection molding) military factory started at 1965. </a:t>
            </a:r>
            <a:endParaRPr sz="1600" strike="noStrike" noProof="1"/>
          </a:p>
          <a:p>
            <a:pPr fontAlgn="base"/>
            <a:r>
              <a:rPr sz="1600" strike="noStrike" noProof="1"/>
              <a:t>      We have 350 employees, including 80 technicians, 60 senior engineers. Our factory covers an area of 108,000 square meters. The registed capital is 10millions RMB, total capital 100millions. We have more than 1200 sets of Injection machines, sintering furnaces, degreasing machines, CNC lathes, Multi-purpose Tool Machines and testing equipments. With constantly enhancing and improving factory management, we have obtained various quality certificates including GBT/T 19001-2008/ISO 9001:2008, China Arms Assembling Certificate, Grade II Physical and Chemical Detection of Weapon Industry, Grade III National Defence Metrology Organization etc.. </a:t>
            </a:r>
            <a:endParaRPr sz="1600" strike="noStrike" noProof="1"/>
          </a:p>
          <a:p>
            <a:pPr fontAlgn="base"/>
            <a:r>
              <a:rPr sz="1600" strike="noStrike" noProof="1"/>
              <a:t>      Our MIM technology reach the leading level in China. Our parts are used in autos, motor cycles, electric tools, military arms etc.. </a:t>
            </a:r>
            <a:endParaRPr sz="1600" strike="noStrike" noProof="1"/>
          </a:p>
          <a:p>
            <a:pPr fontAlgn="base"/>
            <a:r>
              <a:rPr strike="noStrike" noProof="1"/>
              <a:t>      </a:t>
            </a:r>
            <a:r>
              <a:rPr sz="1600">
                <a:sym typeface="+mn-ea"/>
              </a:rPr>
              <a:t>We focus high attention on talents scientific researching. In terms of elites and technology, we widely recruit undergraduate bachelors and graduate masters who study in MIM and machinery major. In order to found technology base, we also cooperate tightly with China famous universities like Central South University, University of Science and Technology Beijing, Nanjing University of Science and Technology and Shandong University of Science and Technology etc..</a:t>
            </a:r>
            <a:endParaRPr sz="1600" strike="noStrike" noProof="1"/>
          </a:p>
        </p:txBody>
      </p:sp>
      <p:sp>
        <p:nvSpPr>
          <p:cNvPr id="9220" name="文本框 2"/>
          <p:cNvSpPr txBox="1"/>
          <p:nvPr/>
        </p:nvSpPr>
        <p:spPr>
          <a:xfrm rot="16200000">
            <a:off x="-1054100" y="2999105"/>
            <a:ext cx="3391535" cy="518160"/>
          </a:xfrm>
          <a:prstGeom prst="rect">
            <a:avLst/>
          </a:prstGeom>
          <a:noFill/>
          <a:ln w="9525">
            <a:noFill/>
          </a:ln>
        </p:spPr>
        <p:txBody>
          <a:bodyPr wrap="square" anchor="t">
            <a:spAutoFit/>
            <a:scene3d>
              <a:camera prst="orthographicFront"/>
              <a:lightRig rig="threePt" dir="t"/>
            </a:scene3d>
          </a:bodyPr>
          <a:p>
            <a:pPr lvl="0" indent="0"/>
            <a:r>
              <a:rPr lang="en-US" altLang="zh-CN" sz="2800">
                <a:solidFill>
                  <a:schemeClr val="tx1"/>
                </a:solidFill>
                <a:effectLst>
                  <a:outerShdw blurRad="38100" dist="25400" dir="5400000" algn="ctr" rotWithShape="0">
                    <a:srgbClr val="6E747A">
                      <a:alpha val="43000"/>
                    </a:srgbClr>
                  </a:outerShdw>
                </a:effectLst>
                <a:latin typeface="AR ESSENCE" panose="02000000000000000000" charset="0"/>
              </a:rPr>
              <a:t>Company Introduction I</a:t>
            </a:r>
            <a:endParaRPr lang="en-US" altLang="zh-CN" sz="2800">
              <a:solidFill>
                <a:schemeClr val="tx1"/>
              </a:solidFill>
              <a:effectLst>
                <a:outerShdw blurRad="38100" dist="25400" dir="5400000" algn="ctr" rotWithShape="0">
                  <a:srgbClr val="6E747A">
                    <a:alpha val="43000"/>
                  </a:srgbClr>
                </a:outerShdw>
              </a:effectLst>
              <a:latin typeface="AR ESSENCE" panose="02000000000000000000" charset="0"/>
            </a:endParaRPr>
          </a:p>
        </p:txBody>
      </p:sp>
      <p:pic>
        <p:nvPicPr>
          <p:cNvPr id="3" name="图片 2" descr=")$J{XBTXZ3L`I6(4TMDIH[O"/>
          <p:cNvPicPr>
            <a:picLocks noChangeAspect="1"/>
          </p:cNvPicPr>
          <p:nvPr/>
        </p:nvPicPr>
        <p:blipFill>
          <a:blip r:embed="rId1"/>
          <a:stretch>
            <a:fillRect/>
          </a:stretch>
        </p:blipFill>
        <p:spPr>
          <a:xfrm>
            <a:off x="5080" y="0"/>
            <a:ext cx="1795780" cy="1269365"/>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7"/>
          <p:cNvSpPr/>
          <p:nvPr/>
        </p:nvSpPr>
        <p:spPr>
          <a:xfrm>
            <a:off x="0" y="0"/>
            <a:ext cx="9144000" cy="5715000"/>
          </a:xfrm>
          <a:prstGeom prst="rect">
            <a:avLst/>
          </a:prstGeom>
          <a:gradFill rotWithShape="1">
            <a:gsLst>
              <a:gs pos="0">
                <a:srgbClr val="1E3064"/>
              </a:gs>
              <a:gs pos="100000">
                <a:srgbClr val="7697CC"/>
              </a:gs>
            </a:gsLst>
            <a:lin ang="5400000" scaled="1"/>
            <a:tileRect/>
          </a:gradFill>
          <a:ln w="9525">
            <a:noFill/>
          </a:ln>
        </p:spPr>
        <p:txBody>
          <a:bodyPr wrap="none" anchor="ctr"/>
          <a:p>
            <a:pPr lvl="0" indent="0"/>
            <a:endParaRPr baseline="-250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 name="文本框 1"/>
          <p:cNvSpPr txBox="1"/>
          <p:nvPr/>
        </p:nvSpPr>
        <p:spPr>
          <a:xfrm>
            <a:off x="1800860" y="1560830"/>
            <a:ext cx="7129145" cy="2593340"/>
          </a:xfrm>
          <a:prstGeom prst="rect">
            <a:avLst/>
          </a:prstGeom>
          <a:scene3d>
            <a:camera prst="orthographicFront"/>
            <a:lightRig rig="threePt" dir="t"/>
          </a:scene3d>
          <a:sp3d extrusionH="76200" prstMaterial="dkEdge">
            <a:extrusionClr>
              <a:schemeClr val="bg2"/>
            </a:extrusionClr>
          </a:sp3d>
        </p:spPr>
        <p:style>
          <a:lnRef idx="1">
            <a:schemeClr val="accent4"/>
          </a:lnRef>
          <a:fillRef idx="2">
            <a:schemeClr val="accent4"/>
          </a:fillRef>
          <a:effectRef idx="1">
            <a:schemeClr val="accent4"/>
          </a:effectRef>
          <a:fontRef idx="minor">
            <a:schemeClr val="dk1"/>
          </a:fontRef>
        </p:style>
        <p:txBody>
          <a:bodyPr wrap="square" rtlCol="0">
            <a:spAutoFit/>
          </a:bodyPr>
          <a:p>
            <a:pPr fontAlgn="base"/>
            <a:r>
              <a:rPr lang="en-US" strike="noStrike" noProof="1"/>
              <a:t> </a:t>
            </a:r>
            <a:r>
              <a:rPr lang="en-US" sz="1600" strike="noStrike" noProof="1"/>
              <a:t>     </a:t>
            </a:r>
            <a:r>
              <a:rPr sz="1600" strike="noStrike" noProof="1"/>
              <a:t>In the aspect of hardware, we have our own material feeding proprietary intellectual property right, professional design and tools making abilities. Regarding to equipments, we imported SHIMADZU integrated vacuum sintering furnaces from Japan, using German BASF catalytic debinding production techonology. Moreover, we have CNC lathes, heat treatment furnaces, magnetic grinding machines, carbon sulfur analyzers, flaw detectors, density analyzers etc.</a:t>
            </a:r>
            <a:r>
              <a:rPr lang="en-US" sz="1600" strike="noStrike" noProof="1"/>
              <a:t>. We can</a:t>
            </a:r>
            <a:r>
              <a:rPr sz="1600" strike="noStrike" noProof="1"/>
              <a:t> ensure every machinery performance requirements. </a:t>
            </a:r>
            <a:endParaRPr sz="1600" strike="noStrike" noProof="1"/>
          </a:p>
          <a:p>
            <a:pPr fontAlgn="base"/>
            <a:r>
              <a:rPr sz="1600" strike="noStrike" noProof="1"/>
              <a:t>      Based on our strong researching and production ability, we are confident to be your reliable and priority choice supplier in MIM. Welcome to visit our factory! </a:t>
            </a:r>
            <a:endParaRPr sz="1600" strike="noStrike" noProof="1"/>
          </a:p>
          <a:p>
            <a:pPr fontAlgn="base"/>
            <a:endParaRPr strike="noStrike" noProof="1"/>
          </a:p>
        </p:txBody>
      </p:sp>
      <p:sp>
        <p:nvSpPr>
          <p:cNvPr id="3" name="文本框 2"/>
          <p:cNvSpPr txBox="1"/>
          <p:nvPr/>
        </p:nvSpPr>
        <p:spPr>
          <a:xfrm rot="16200000">
            <a:off x="-1042670" y="3010535"/>
            <a:ext cx="3391535" cy="518160"/>
          </a:xfrm>
          <a:prstGeom prst="rect">
            <a:avLst/>
          </a:prstGeom>
          <a:noFill/>
          <a:ln w="9525">
            <a:noFill/>
          </a:ln>
        </p:spPr>
        <p:txBody>
          <a:bodyPr wrap="square" anchor="t">
            <a:spAutoFit/>
            <a:scene3d>
              <a:camera prst="orthographicFront"/>
              <a:lightRig rig="threePt" dir="t"/>
            </a:scene3d>
          </a:bodyPr>
          <a:p>
            <a:pPr lvl="0" indent="0"/>
            <a:r>
              <a:rPr lang="en-US" altLang="zh-CN" sz="2800">
                <a:solidFill>
                  <a:schemeClr val="tx1"/>
                </a:solidFill>
                <a:effectLst>
                  <a:outerShdw blurRad="38100" dist="25400" dir="5400000" algn="ctr" rotWithShape="0">
                    <a:srgbClr val="6E747A">
                      <a:alpha val="43000"/>
                    </a:srgbClr>
                  </a:outerShdw>
                </a:effectLst>
                <a:latin typeface="AR ESSENCE" panose="02000000000000000000" charset="0"/>
              </a:rPr>
              <a:t>Company Introduction II</a:t>
            </a:r>
            <a:endParaRPr lang="en-US" altLang="zh-CN" sz="2800">
              <a:solidFill>
                <a:schemeClr val="tx1"/>
              </a:solidFill>
              <a:effectLst>
                <a:outerShdw blurRad="38100" dist="25400" dir="5400000" algn="ctr" rotWithShape="0">
                  <a:srgbClr val="6E747A">
                    <a:alpha val="43000"/>
                  </a:srgbClr>
                </a:outerShdw>
              </a:effectLst>
              <a:latin typeface="AR ESSENCE" panose="02000000000000000000" charset="0"/>
            </a:endParaRPr>
          </a:p>
        </p:txBody>
      </p:sp>
      <p:pic>
        <p:nvPicPr>
          <p:cNvPr id="4" name="图片 3" descr=")$J{XBTXZ3L`I6(4TMDIH[O"/>
          <p:cNvPicPr>
            <a:picLocks noChangeAspect="1"/>
          </p:cNvPicPr>
          <p:nvPr/>
        </p:nvPicPr>
        <p:blipFill>
          <a:blip r:embed="rId1"/>
          <a:stretch>
            <a:fillRect/>
          </a:stretch>
        </p:blipFill>
        <p:spPr>
          <a:xfrm>
            <a:off x="5080" y="0"/>
            <a:ext cx="1795780" cy="1269365"/>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7"/>
          <p:cNvSpPr/>
          <p:nvPr/>
        </p:nvSpPr>
        <p:spPr>
          <a:xfrm>
            <a:off x="0" y="0"/>
            <a:ext cx="9144000" cy="5715000"/>
          </a:xfrm>
          <a:prstGeom prst="rect">
            <a:avLst/>
          </a:prstGeom>
          <a:gradFill rotWithShape="1">
            <a:gsLst>
              <a:gs pos="0">
                <a:srgbClr val="1E3064"/>
              </a:gs>
              <a:gs pos="100000">
                <a:srgbClr val="7697CC"/>
              </a:gs>
            </a:gsLst>
            <a:lin ang="5400000" scaled="1"/>
            <a:tileRect/>
          </a:gradFill>
          <a:ln w="9525">
            <a:noFill/>
          </a:ln>
        </p:spPr>
        <p:txBody>
          <a:bodyPr wrap="none" anchor="ctr"/>
          <a:p>
            <a:pPr lvl="0" indent="0"/>
            <a:endParaRPr baseline="-250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19" name="TextBox 1"/>
          <p:cNvSpPr/>
          <p:nvPr/>
        </p:nvSpPr>
        <p:spPr>
          <a:xfrm>
            <a:off x="6588125" y="2193925"/>
            <a:ext cx="1976438" cy="552450"/>
          </a:xfrm>
          <a:prstGeom prst="rect">
            <a:avLst/>
          </a:prstGeom>
          <a:solidFill>
            <a:srgbClr val="BFBFBF"/>
          </a:solidFill>
          <a:ln w="12700">
            <a:noFill/>
          </a:ln>
        </p:spPr>
        <p:txBody>
          <a:bodyPr wrap="square" anchor="t">
            <a:spAutoFit/>
          </a:bodyPr>
          <a:p>
            <a:pPr lvl="0" indent="0" algn="ctr"/>
            <a:r>
              <a:rPr lang="en-US" altLang="zh-CN" sz="2800" b="1" dirty="0">
                <a:solidFill>
                  <a:srgbClr val="000000"/>
                </a:solidFill>
                <a:latin typeface="Comic Sans MS" panose="030F0702030302020204" charset="0"/>
                <a:ea typeface="宋体" panose="02010600030101010101" pitchFamily="2" charset="-122"/>
                <a:sym typeface="宋体" panose="02010600030101010101" pitchFamily="2" charset="-122"/>
              </a:rPr>
              <a:t>Capacity</a:t>
            </a:r>
            <a:endParaRPr lang="en-US" altLang="zh-CN" sz="2800" b="1" dirty="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0243" name="直接连接符 2"/>
          <p:cNvSpPr/>
          <p:nvPr/>
        </p:nvSpPr>
        <p:spPr>
          <a:xfrm>
            <a:off x="6399213" y="1244600"/>
            <a:ext cx="1587" cy="1790700"/>
          </a:xfrm>
          <a:prstGeom prst="line">
            <a:avLst/>
          </a:prstGeom>
          <a:ln w="3175" cap="flat" cmpd="sng">
            <a:solidFill>
              <a:srgbClr val="DDDDDD"/>
            </a:solidFill>
            <a:prstDash val="solid"/>
            <a:bevel/>
            <a:headEnd type="none" w="med" len="med"/>
            <a:tailEnd type="none" w="med" len="med"/>
          </a:ln>
        </p:spPr>
        <p:txBody>
          <a:bodyPr anchor="t"/>
          <a:p>
            <a:pPr lvl="0" indent="0"/>
            <a:endParaRPr lang="zh-CN" altLang="en-US">
              <a:ea typeface="宋体" panose="02010600030101010101" pitchFamily="2" charset="-122"/>
            </a:endParaRPr>
          </a:p>
        </p:txBody>
      </p:sp>
      <p:sp>
        <p:nvSpPr>
          <p:cNvPr id="10244" name="直接连接符 3"/>
          <p:cNvSpPr/>
          <p:nvPr/>
        </p:nvSpPr>
        <p:spPr>
          <a:xfrm>
            <a:off x="5651500" y="1990725"/>
            <a:ext cx="2382838" cy="1588"/>
          </a:xfrm>
          <a:prstGeom prst="line">
            <a:avLst/>
          </a:prstGeom>
          <a:ln w="3175" cap="flat" cmpd="sng">
            <a:solidFill>
              <a:srgbClr val="DDDDDD"/>
            </a:solidFill>
            <a:prstDash val="solid"/>
            <a:bevel/>
            <a:headEnd type="none" w="med" len="med"/>
            <a:tailEnd type="none" w="med" len="med"/>
          </a:ln>
        </p:spPr>
        <p:txBody>
          <a:bodyPr anchor="t"/>
          <a:p>
            <a:pPr lvl="0" indent="0"/>
            <a:endParaRPr lang="zh-CN" altLang="en-US">
              <a:ea typeface="宋体" panose="02010600030101010101" pitchFamily="2" charset="-122"/>
            </a:endParaRPr>
          </a:p>
        </p:txBody>
      </p:sp>
      <p:sp>
        <p:nvSpPr>
          <p:cNvPr id="9222" name="TextBox 4"/>
          <p:cNvSpPr/>
          <p:nvPr/>
        </p:nvSpPr>
        <p:spPr>
          <a:xfrm>
            <a:off x="5292725" y="409575"/>
            <a:ext cx="749300" cy="2216150"/>
          </a:xfrm>
          <a:prstGeom prst="rect">
            <a:avLst/>
          </a:prstGeom>
          <a:noFill/>
          <a:ln w="9525">
            <a:noFill/>
          </a:ln>
        </p:spPr>
        <p:txBody>
          <a:bodyPr wrap="square" anchor="t">
            <a:spAutoFit/>
          </a:bodyPr>
          <a:p>
            <a:pPr lvl="0" indent="0"/>
            <a:r>
              <a:rPr lang="en-US" altLang="x-none" sz="13800" dirty="0">
                <a:solidFill>
                  <a:srgbClr val="969696"/>
                </a:solidFill>
                <a:latin typeface="Serif Black" pitchFamily="2" charset="0"/>
                <a:ea typeface="DFKai-SB" pitchFamily="1" charset="-120"/>
                <a:sym typeface="Serif Black" pitchFamily="2" charset="0"/>
              </a:rPr>
              <a:t>2</a:t>
            </a:r>
            <a:endParaRPr lang="zh-CN" altLang="en-US" sz="13800" dirty="0">
              <a:solidFill>
                <a:srgbClr val="969696"/>
              </a:solidFill>
              <a:latin typeface="Serif Black" pitchFamily="2" charset="0"/>
              <a:ea typeface="DFKai-SB" pitchFamily="1" charset="-120"/>
              <a:sym typeface="Serif Black" pitchFamily="2" charset="0"/>
            </a:endParaRPr>
          </a:p>
        </p:txBody>
      </p:sp>
      <p:pic>
        <p:nvPicPr>
          <p:cNvPr id="2" name="图片 1" descr=")$J{XBTXZ3L`I6(4TMDIH[O"/>
          <p:cNvPicPr>
            <a:picLocks noChangeAspect="1"/>
          </p:cNvPicPr>
          <p:nvPr/>
        </p:nvPicPr>
        <p:blipFill>
          <a:blip r:embed="rId1"/>
          <a:stretch>
            <a:fillRect/>
          </a:stretch>
        </p:blipFill>
        <p:spPr>
          <a:xfrm>
            <a:off x="5080" y="0"/>
            <a:ext cx="1795780" cy="1269365"/>
          </a:xfrm>
          <a:prstGeom prst="rect">
            <a:avLst/>
          </a:prstGeom>
        </p:spPr>
      </p:pic>
      <p:pic>
        <p:nvPicPr>
          <p:cNvPr id="3" name="图片 2"/>
          <p:cNvPicPr>
            <a:picLocks noChangeAspect="1"/>
          </p:cNvPicPr>
          <p:nvPr/>
        </p:nvPicPr>
        <p:blipFill>
          <a:blip r:embed="rId2"/>
          <a:stretch>
            <a:fillRect/>
          </a:stretch>
        </p:blipFill>
        <p:spPr>
          <a:xfrm>
            <a:off x="5413375" y="3376930"/>
            <a:ext cx="3035300" cy="2255520"/>
          </a:xfrm>
          <a:prstGeom prst="rect">
            <a:avLst/>
          </a:prstGeom>
        </p:spPr>
      </p:pic>
      <p:pic>
        <p:nvPicPr>
          <p:cNvPr id="4" name="图片 3"/>
          <p:cNvPicPr>
            <a:picLocks noChangeAspect="1"/>
          </p:cNvPicPr>
          <p:nvPr/>
        </p:nvPicPr>
        <p:blipFill>
          <a:blip r:embed="rId3"/>
          <a:stretch>
            <a:fillRect/>
          </a:stretch>
        </p:blipFill>
        <p:spPr>
          <a:xfrm>
            <a:off x="1017905" y="1487805"/>
            <a:ext cx="4036695" cy="303022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Effect filter="randombar(horizontal)">
                                      <p:cBhvr>
                                        <p:cTn id="7" dur="500"/>
                                        <p:tgtEl>
                                          <p:spTgt spid="92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filter="randombar(horizontal)">
                                      <p:cBhvr>
                                        <p:cTn id="10"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ldLvl="0" animBg="1"/>
      <p:bldP spid="9222"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7"/>
          <p:cNvSpPr/>
          <p:nvPr/>
        </p:nvSpPr>
        <p:spPr>
          <a:xfrm>
            <a:off x="0" y="0"/>
            <a:ext cx="9144000" cy="5715000"/>
          </a:xfrm>
          <a:prstGeom prst="rect">
            <a:avLst/>
          </a:prstGeom>
          <a:gradFill rotWithShape="1">
            <a:gsLst>
              <a:gs pos="0">
                <a:srgbClr val="1E3064"/>
              </a:gs>
              <a:gs pos="100000">
                <a:srgbClr val="7697CC"/>
              </a:gs>
            </a:gsLst>
            <a:lin ang="5400000" scaled="1"/>
            <a:tileRect/>
          </a:gradFill>
          <a:ln w="9525">
            <a:noFill/>
          </a:ln>
        </p:spPr>
        <p:txBody>
          <a:bodyPr wrap="none" anchor="ctr"/>
          <a:p>
            <a:pPr lvl="0" indent="0"/>
            <a:endParaRPr baseline="-250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1266" name="圆角矩形 28"/>
          <p:cNvSpPr/>
          <p:nvPr/>
        </p:nvSpPr>
        <p:spPr>
          <a:xfrm>
            <a:off x="3673475" y="427038"/>
            <a:ext cx="5038725" cy="5059362"/>
          </a:xfrm>
          <a:prstGeom prst="roundRect">
            <a:avLst>
              <a:gd name="adj" fmla="val 16667"/>
            </a:avLst>
          </a:prstGeom>
          <a:solidFill>
            <a:srgbClr val="A5A5A5"/>
          </a:solidFill>
          <a:ln w="25400" cap="flat" cmpd="sng">
            <a:solidFill>
              <a:srgbClr val="D8D8D8"/>
            </a:solidFill>
            <a:prstDash val="solid"/>
            <a:bevel/>
            <a:headEnd type="none" w="med" len="med"/>
            <a:tailEnd type="none" w="med" len="med"/>
          </a:ln>
        </p:spPr>
        <p:txBody>
          <a:bodyPr anchor="ctr"/>
          <a:p>
            <a:pPr lvl="0" indent="0" algn="ctr"/>
            <a:endParaRPr lang="en-US"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267" name="圆角矩形 34"/>
          <p:cNvSpPr/>
          <p:nvPr/>
        </p:nvSpPr>
        <p:spPr>
          <a:xfrm rot="5400000">
            <a:off x="204470" y="1614170"/>
            <a:ext cx="2593975" cy="2678430"/>
          </a:xfrm>
          <a:prstGeom prst="roundRect">
            <a:avLst>
              <a:gd name="adj" fmla="val 16667"/>
            </a:avLst>
          </a:prstGeom>
          <a:solidFill>
            <a:srgbClr val="A5A5A5"/>
          </a:solidFill>
          <a:ln w="25400" cap="flat" cmpd="sng">
            <a:solidFill>
              <a:srgbClr val="D8D8D8"/>
            </a:solidFill>
            <a:prstDash val="solid"/>
            <a:bevel/>
            <a:headEnd type="none" w="med" len="med"/>
            <a:tailEnd type="none" w="med" len="med"/>
          </a:ln>
        </p:spPr>
        <p:txBody>
          <a:bodyPr anchor="ctr"/>
          <a:p>
            <a:pPr lvl="0" indent="0"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268" name="直接连接符 38"/>
          <p:cNvSpPr/>
          <p:nvPr/>
        </p:nvSpPr>
        <p:spPr>
          <a:xfrm flipH="1">
            <a:off x="2844800" y="2857500"/>
            <a:ext cx="828675" cy="0"/>
          </a:xfrm>
          <a:prstGeom prst="line">
            <a:avLst/>
          </a:prstGeom>
          <a:ln w="6350" cap="flat" cmpd="sng">
            <a:solidFill>
              <a:schemeClr val="bg1"/>
            </a:solidFill>
            <a:prstDash val="solid"/>
            <a:bevel/>
            <a:headEnd type="oval" w="med" len="med"/>
            <a:tailEnd type="oval" w="med" len="med"/>
          </a:ln>
        </p:spPr>
        <p:txBody>
          <a:bodyPr anchor="t"/>
          <a:p>
            <a:pPr lvl="0" indent="0"/>
            <a:endParaRPr lang="zh-CN" altLang="en-US">
              <a:ea typeface="宋体" panose="02010600030101010101" pitchFamily="2" charset="-122"/>
            </a:endParaRPr>
          </a:p>
        </p:txBody>
      </p:sp>
      <p:sp>
        <p:nvSpPr>
          <p:cNvPr id="11269" name="直接连接符 33"/>
          <p:cNvSpPr/>
          <p:nvPr/>
        </p:nvSpPr>
        <p:spPr>
          <a:xfrm>
            <a:off x="4371975" y="3717925"/>
            <a:ext cx="3744913" cy="0"/>
          </a:xfrm>
          <a:prstGeom prst="line">
            <a:avLst/>
          </a:prstGeom>
          <a:ln w="9525" cap="flat" cmpd="sng">
            <a:solidFill>
              <a:schemeClr val="accent1"/>
            </a:solidFill>
            <a:prstDash val="solid"/>
            <a:bevel/>
            <a:headEnd type="none" w="med" len="med"/>
            <a:tailEnd type="none" w="med" len="med"/>
          </a:ln>
        </p:spPr>
        <p:txBody>
          <a:bodyPr anchor="t"/>
          <a:p>
            <a:pPr lvl="0" indent="0"/>
            <a:endParaRPr lang="zh-CN" altLang="en-US">
              <a:ea typeface="宋体" panose="02010600030101010101" pitchFamily="2" charset="-122"/>
            </a:endParaRPr>
          </a:p>
        </p:txBody>
      </p:sp>
      <p:sp>
        <p:nvSpPr>
          <p:cNvPr id="11270" name="直接连接符 33"/>
          <p:cNvSpPr/>
          <p:nvPr/>
        </p:nvSpPr>
        <p:spPr>
          <a:xfrm>
            <a:off x="4321175" y="4860925"/>
            <a:ext cx="3744913" cy="0"/>
          </a:xfrm>
          <a:prstGeom prst="line">
            <a:avLst/>
          </a:prstGeom>
          <a:ln w="9525" cap="flat" cmpd="sng">
            <a:solidFill>
              <a:schemeClr val="accent1"/>
            </a:solidFill>
            <a:prstDash val="solid"/>
            <a:bevel/>
            <a:headEnd type="none" w="med" len="med"/>
            <a:tailEnd type="none" w="med" len="med"/>
          </a:ln>
        </p:spPr>
        <p:txBody>
          <a:bodyPr anchor="t"/>
          <a:p>
            <a:pPr lvl="0" indent="0"/>
            <a:endParaRPr lang="zh-CN" altLang="en-US">
              <a:ea typeface="宋体" panose="02010600030101010101" pitchFamily="2" charset="-122"/>
            </a:endParaRPr>
          </a:p>
        </p:txBody>
      </p:sp>
      <p:sp>
        <p:nvSpPr>
          <p:cNvPr id="11271" name="直接连接符 33"/>
          <p:cNvSpPr/>
          <p:nvPr/>
        </p:nvSpPr>
        <p:spPr>
          <a:xfrm>
            <a:off x="4319588" y="1404938"/>
            <a:ext cx="3744912" cy="0"/>
          </a:xfrm>
          <a:prstGeom prst="line">
            <a:avLst/>
          </a:prstGeom>
          <a:ln w="9525" cap="flat" cmpd="sng">
            <a:solidFill>
              <a:schemeClr val="accent1"/>
            </a:solidFill>
            <a:prstDash val="solid"/>
            <a:bevel/>
            <a:headEnd type="none" w="med" len="med"/>
            <a:tailEnd type="none" w="med" len="med"/>
          </a:ln>
        </p:spPr>
        <p:txBody>
          <a:bodyPr anchor="t"/>
          <a:p>
            <a:pPr lvl="0" indent="0"/>
            <a:endParaRPr lang="zh-CN" altLang="en-US">
              <a:ea typeface="宋体" panose="02010600030101010101" pitchFamily="2" charset="-122"/>
            </a:endParaRPr>
          </a:p>
        </p:txBody>
      </p:sp>
      <p:sp>
        <p:nvSpPr>
          <p:cNvPr id="11272" name="文本框 3"/>
          <p:cNvSpPr txBox="1"/>
          <p:nvPr/>
        </p:nvSpPr>
        <p:spPr>
          <a:xfrm>
            <a:off x="569595" y="2727325"/>
            <a:ext cx="1721485" cy="521335"/>
          </a:xfrm>
          <a:prstGeom prst="rect">
            <a:avLst/>
          </a:prstGeom>
          <a:noFill/>
          <a:ln w="9525">
            <a:noFill/>
          </a:ln>
        </p:spPr>
        <p:txBody>
          <a:bodyPr wrap="square" anchor="t">
            <a:spAutoFit/>
          </a:bodyPr>
          <a:p>
            <a:pPr lvl="0" indent="0"/>
            <a:r>
              <a:rPr lang="en-US" altLang="zh-CN" sz="2800">
                <a:latin typeface="AR ESSENCE" panose="02000000000000000000" charset="0"/>
              </a:rPr>
              <a:t>Capacity</a:t>
            </a:r>
            <a:endParaRPr lang="en-US" altLang="zh-CN" sz="2800">
              <a:latin typeface="AR ESSENCE" panose="02000000000000000000" charset="0"/>
            </a:endParaRPr>
          </a:p>
        </p:txBody>
      </p:sp>
      <p:sp>
        <p:nvSpPr>
          <p:cNvPr id="11274" name="文本框 4"/>
          <p:cNvSpPr txBox="1"/>
          <p:nvPr/>
        </p:nvSpPr>
        <p:spPr>
          <a:xfrm>
            <a:off x="5490845" y="903605"/>
            <a:ext cx="1402715" cy="365760"/>
          </a:xfrm>
          <a:prstGeom prst="rect">
            <a:avLst/>
          </a:prstGeom>
          <a:noFill/>
          <a:ln w="9525">
            <a:noFill/>
          </a:ln>
        </p:spPr>
        <p:txBody>
          <a:bodyPr wrap="square" anchor="t">
            <a:spAutoFit/>
          </a:bodyPr>
          <a:p>
            <a:pPr lvl="0" indent="0"/>
            <a:r>
              <a:rPr lang="en-US" altLang="zh-CN"/>
              <a:t>Equipments</a:t>
            </a:r>
            <a:endParaRPr lang="en-US" altLang="zh-CN"/>
          </a:p>
        </p:txBody>
      </p:sp>
      <p:sp>
        <p:nvSpPr>
          <p:cNvPr id="11275" name="文本框 5"/>
          <p:cNvSpPr txBox="1"/>
          <p:nvPr/>
        </p:nvSpPr>
        <p:spPr>
          <a:xfrm>
            <a:off x="5105400" y="3278188"/>
            <a:ext cx="3279775" cy="365125"/>
          </a:xfrm>
          <a:prstGeom prst="rect">
            <a:avLst/>
          </a:prstGeom>
          <a:noFill/>
          <a:ln w="9525">
            <a:noFill/>
          </a:ln>
        </p:spPr>
        <p:txBody>
          <a:bodyPr wrap="square" anchor="t">
            <a:spAutoFit/>
          </a:bodyPr>
          <a:p>
            <a:pPr lvl="0" indent="0"/>
            <a:r>
              <a:rPr lang="en-US" altLang="zh-CN"/>
              <a:t>Exllent technology</a:t>
            </a:r>
            <a:endParaRPr lang="en-US" altLang="zh-CN"/>
          </a:p>
        </p:txBody>
      </p:sp>
      <p:sp>
        <p:nvSpPr>
          <p:cNvPr id="11276" name="文本框 6"/>
          <p:cNvSpPr txBox="1"/>
          <p:nvPr/>
        </p:nvSpPr>
        <p:spPr>
          <a:xfrm>
            <a:off x="5372100" y="4418013"/>
            <a:ext cx="2744788" cy="365125"/>
          </a:xfrm>
          <a:prstGeom prst="rect">
            <a:avLst/>
          </a:prstGeom>
          <a:noFill/>
          <a:ln w="9525">
            <a:noFill/>
          </a:ln>
        </p:spPr>
        <p:txBody>
          <a:bodyPr wrap="square" anchor="t">
            <a:spAutoFit/>
          </a:bodyPr>
          <a:p>
            <a:pPr lvl="0" indent="0"/>
            <a:r>
              <a:rPr lang="en-US" altLang="zh-CN"/>
              <a:t>Quality control</a:t>
            </a:r>
            <a:endParaRPr lang="en-US" altLang="zh-CN"/>
          </a:p>
        </p:txBody>
      </p:sp>
      <p:sp>
        <p:nvSpPr>
          <p:cNvPr id="11277" name="直接连接符 33"/>
          <p:cNvSpPr/>
          <p:nvPr/>
        </p:nvSpPr>
        <p:spPr>
          <a:xfrm>
            <a:off x="4371975" y="2565400"/>
            <a:ext cx="3744913" cy="0"/>
          </a:xfrm>
          <a:prstGeom prst="line">
            <a:avLst/>
          </a:prstGeom>
          <a:ln w="9525" cap="flat" cmpd="sng">
            <a:solidFill>
              <a:schemeClr val="accent1"/>
            </a:solidFill>
            <a:prstDash val="solid"/>
            <a:bevel/>
            <a:headEnd type="none" w="med" len="med"/>
            <a:tailEnd type="none" w="med" len="med"/>
          </a:ln>
        </p:spPr>
        <p:txBody>
          <a:bodyPr anchor="t"/>
          <a:p>
            <a:pPr lvl="0" indent="0"/>
            <a:endParaRPr lang="zh-CN" altLang="en-US">
              <a:ea typeface="宋体" panose="02010600030101010101" pitchFamily="2" charset="-122"/>
            </a:endParaRPr>
          </a:p>
        </p:txBody>
      </p:sp>
      <p:sp>
        <p:nvSpPr>
          <p:cNvPr id="11278" name="文本框 8"/>
          <p:cNvSpPr txBox="1"/>
          <p:nvPr/>
        </p:nvSpPr>
        <p:spPr>
          <a:xfrm>
            <a:off x="5309870" y="2091055"/>
            <a:ext cx="1870075" cy="365125"/>
          </a:xfrm>
          <a:prstGeom prst="rect">
            <a:avLst/>
          </a:prstGeom>
          <a:noFill/>
          <a:ln w="9525">
            <a:noFill/>
          </a:ln>
        </p:spPr>
        <p:txBody>
          <a:bodyPr wrap="square" anchor="t">
            <a:spAutoFit/>
          </a:bodyPr>
          <a:p>
            <a:pPr lvl="0" indent="0"/>
            <a:r>
              <a:rPr lang="en-US" altLang="zh-CN"/>
              <a:t>Our advantages</a:t>
            </a:r>
            <a:endParaRPr lang="en-US" altLang="zh-CN"/>
          </a:p>
        </p:txBody>
      </p:sp>
      <p:pic>
        <p:nvPicPr>
          <p:cNvPr id="2" name="图片 1" descr=")$J{XBTXZ3L`I6(4TMDIH[O"/>
          <p:cNvPicPr>
            <a:picLocks noChangeAspect="1"/>
          </p:cNvPicPr>
          <p:nvPr/>
        </p:nvPicPr>
        <p:blipFill>
          <a:blip r:embed="rId1"/>
          <a:stretch>
            <a:fillRect/>
          </a:stretch>
        </p:blipFill>
        <p:spPr>
          <a:xfrm>
            <a:off x="5080" y="0"/>
            <a:ext cx="1795780" cy="1269365"/>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7"/>
          <p:cNvSpPr/>
          <p:nvPr/>
        </p:nvSpPr>
        <p:spPr>
          <a:xfrm>
            <a:off x="0" y="0"/>
            <a:ext cx="9144000" cy="5715000"/>
          </a:xfrm>
          <a:prstGeom prst="rect">
            <a:avLst/>
          </a:prstGeom>
          <a:gradFill rotWithShape="1">
            <a:gsLst>
              <a:gs pos="0">
                <a:srgbClr val="1E3064"/>
              </a:gs>
              <a:gs pos="100000">
                <a:srgbClr val="7697CC"/>
              </a:gs>
            </a:gsLst>
            <a:lin ang="5400000" scaled="1"/>
            <a:tileRect/>
          </a:gradFill>
          <a:ln w="9525">
            <a:noFill/>
          </a:ln>
        </p:spPr>
        <p:txBody>
          <a:bodyPr wrap="none" anchor="ctr"/>
          <a:p>
            <a:pPr lvl="0" indent="0"/>
            <a:endParaRPr baseline="-250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290" name="圆角矩形 19"/>
          <p:cNvSpPr/>
          <p:nvPr/>
        </p:nvSpPr>
        <p:spPr>
          <a:xfrm rot="5400000">
            <a:off x="3868420" y="-1967230"/>
            <a:ext cx="1407160" cy="8174990"/>
          </a:xfrm>
          <a:prstGeom prst="roundRect">
            <a:avLst>
              <a:gd name="adj" fmla="val 16667"/>
            </a:avLst>
          </a:prstGeom>
          <a:solidFill>
            <a:srgbClr val="A5A5A5"/>
          </a:solidFill>
          <a:ln w="25400" cap="flat" cmpd="sng">
            <a:solidFill>
              <a:srgbClr val="D8D8D8"/>
            </a:solidFill>
            <a:prstDash val="solid"/>
            <a:bevel/>
            <a:headEnd type="none" w="med" len="med"/>
            <a:tailEnd type="none" w="med" len="med"/>
          </a:ln>
        </p:spPr>
        <p:txBody>
          <a:bodyPr anchor="ctr"/>
          <a:p>
            <a:pPr lvl="0" indent="0"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2292" name="文本框 2"/>
          <p:cNvSpPr txBox="1"/>
          <p:nvPr/>
        </p:nvSpPr>
        <p:spPr>
          <a:xfrm>
            <a:off x="767715" y="1464945"/>
            <a:ext cx="7608570" cy="1310640"/>
          </a:xfrm>
          <a:prstGeom prst="rect">
            <a:avLst/>
          </a:prstGeom>
          <a:noFill/>
          <a:ln w="9525">
            <a:noFill/>
          </a:ln>
        </p:spPr>
        <p:txBody>
          <a:bodyPr wrap="square" anchor="t">
            <a:spAutoFit/>
          </a:bodyPr>
          <a:p>
            <a:pPr lvl="0" indent="0"/>
            <a:r>
              <a:rPr sz="1600">
                <a:sym typeface="+mn-ea"/>
              </a:rPr>
              <a:t>We have more than 1200sets of Injection machines, sintering furnaces, degreasing machines, CNC lathes, Multi-purpose Tool Machines and testing equipments</a:t>
            </a:r>
            <a:r>
              <a:rPr lang="en-US" sz="1600">
                <a:sym typeface="+mn-ea"/>
              </a:rPr>
              <a:t>,</a:t>
            </a:r>
            <a:r>
              <a:rPr sz="1600">
                <a:sym typeface="+mn-ea"/>
              </a:rPr>
              <a:t>heat treatment furnaces, magnetic grinding machines, carbon sulfur analyzers, flaw detectors, density analyzers etc.</a:t>
            </a:r>
            <a:r>
              <a:rPr lang="en-US" sz="1600">
                <a:sym typeface="+mn-ea"/>
              </a:rPr>
              <a:t>. We can</a:t>
            </a:r>
            <a:r>
              <a:rPr sz="1600">
                <a:sym typeface="+mn-ea"/>
              </a:rPr>
              <a:t> ensure every machinery performance requirements.</a:t>
            </a:r>
            <a:endParaRPr lang="en-US" sz="1600">
              <a:latin typeface="Calibri" panose="020F0502020204030204" charset="0"/>
              <a:sym typeface="+mn-ea"/>
            </a:endParaRPr>
          </a:p>
        </p:txBody>
      </p:sp>
      <p:sp>
        <p:nvSpPr>
          <p:cNvPr id="12293" name="直接连接符 38"/>
          <p:cNvSpPr/>
          <p:nvPr/>
        </p:nvSpPr>
        <p:spPr>
          <a:xfrm rot="5400000" flipH="1">
            <a:off x="3834130" y="3238183"/>
            <a:ext cx="828675" cy="0"/>
          </a:xfrm>
          <a:prstGeom prst="line">
            <a:avLst/>
          </a:prstGeom>
          <a:ln w="6350" cap="flat" cmpd="sng">
            <a:solidFill>
              <a:schemeClr val="bg1"/>
            </a:solidFill>
            <a:prstDash val="solid"/>
            <a:bevel/>
            <a:headEnd type="oval" w="med" len="med"/>
            <a:tailEnd type="oval" w="med" len="med"/>
          </a:ln>
        </p:spPr>
        <p:txBody>
          <a:bodyPr anchor="t"/>
          <a:p>
            <a:pPr lvl="0" indent="0"/>
            <a:endParaRPr lang="zh-CN" altLang="en-US">
              <a:ea typeface="宋体" panose="02010600030101010101" pitchFamily="2" charset="-122"/>
            </a:endParaRPr>
          </a:p>
        </p:txBody>
      </p:sp>
      <p:pic>
        <p:nvPicPr>
          <p:cNvPr id="2" name="图片 1" descr=")$J{XBTXZ3L`I6(4TMDIH[O"/>
          <p:cNvPicPr>
            <a:picLocks noChangeAspect="1"/>
          </p:cNvPicPr>
          <p:nvPr/>
        </p:nvPicPr>
        <p:blipFill>
          <a:blip r:embed="rId1"/>
          <a:stretch>
            <a:fillRect/>
          </a:stretch>
        </p:blipFill>
        <p:spPr>
          <a:xfrm>
            <a:off x="5080" y="0"/>
            <a:ext cx="1795780" cy="1269365"/>
          </a:xfrm>
          <a:prstGeom prst="rect">
            <a:avLst/>
          </a:prstGeom>
        </p:spPr>
      </p:pic>
      <p:pic>
        <p:nvPicPr>
          <p:cNvPr id="3" name="图片 2"/>
          <p:cNvPicPr>
            <a:picLocks noChangeAspect="1"/>
          </p:cNvPicPr>
          <p:nvPr/>
        </p:nvPicPr>
        <p:blipFill>
          <a:blip r:embed="rId2"/>
          <a:stretch>
            <a:fillRect/>
          </a:stretch>
        </p:blipFill>
        <p:spPr>
          <a:xfrm>
            <a:off x="120015" y="3486150"/>
            <a:ext cx="1889760" cy="1412240"/>
          </a:xfrm>
          <a:prstGeom prst="rect">
            <a:avLst/>
          </a:prstGeom>
        </p:spPr>
      </p:pic>
      <p:pic>
        <p:nvPicPr>
          <p:cNvPr id="4" name="图片 3"/>
          <p:cNvPicPr>
            <a:picLocks noChangeAspect="1"/>
          </p:cNvPicPr>
          <p:nvPr/>
        </p:nvPicPr>
        <p:blipFill>
          <a:blip r:embed="rId3"/>
          <a:stretch>
            <a:fillRect/>
          </a:stretch>
        </p:blipFill>
        <p:spPr>
          <a:xfrm>
            <a:off x="2096770" y="3832860"/>
            <a:ext cx="2152015" cy="1605280"/>
          </a:xfrm>
          <a:prstGeom prst="rect">
            <a:avLst/>
          </a:prstGeom>
        </p:spPr>
      </p:pic>
      <p:pic>
        <p:nvPicPr>
          <p:cNvPr id="5" name="图片 4"/>
          <p:cNvPicPr>
            <a:picLocks noChangeAspect="1"/>
          </p:cNvPicPr>
          <p:nvPr/>
        </p:nvPicPr>
        <p:blipFill>
          <a:blip r:embed="rId4"/>
          <a:stretch>
            <a:fillRect/>
          </a:stretch>
        </p:blipFill>
        <p:spPr>
          <a:xfrm>
            <a:off x="6503035" y="3039110"/>
            <a:ext cx="2355215" cy="1728470"/>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7"/>
          <p:cNvSpPr/>
          <p:nvPr/>
        </p:nvSpPr>
        <p:spPr>
          <a:xfrm>
            <a:off x="0" y="0"/>
            <a:ext cx="9144000" cy="5715000"/>
          </a:xfrm>
          <a:prstGeom prst="rect">
            <a:avLst/>
          </a:prstGeom>
          <a:gradFill rotWithShape="1">
            <a:gsLst>
              <a:gs pos="0">
                <a:srgbClr val="1E3064"/>
              </a:gs>
              <a:gs pos="100000">
                <a:srgbClr val="7697CC"/>
              </a:gs>
            </a:gsLst>
            <a:lin ang="5400000" scaled="1"/>
            <a:tileRect/>
          </a:gradFill>
          <a:ln w="9525">
            <a:noFill/>
          </a:ln>
        </p:spPr>
        <p:txBody>
          <a:bodyPr wrap="none" anchor="ctr"/>
          <a:p>
            <a:pPr lvl="0" indent="0"/>
            <a:endParaRPr baseline="-250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16" name="圆角矩形 35"/>
          <p:cNvSpPr/>
          <p:nvPr/>
        </p:nvSpPr>
        <p:spPr>
          <a:xfrm rot="10800000">
            <a:off x="4596765" y="474980"/>
            <a:ext cx="4298950" cy="5107305"/>
          </a:xfrm>
          <a:prstGeom prst="roundRect">
            <a:avLst>
              <a:gd name="adj"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
            <a:pPr lvl="0" algn="ctr" fontAlgn="base"/>
            <a:endParaRPr strike="noStrike" noProof="1">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15" name="文本框 1"/>
          <p:cNvSpPr txBox="1"/>
          <p:nvPr/>
        </p:nvSpPr>
        <p:spPr>
          <a:xfrm>
            <a:off x="5184140" y="822325"/>
            <a:ext cx="3124835" cy="521335"/>
          </a:xfrm>
          <a:prstGeom prst="rect">
            <a:avLst/>
          </a:prstGeom>
          <a:noFill/>
          <a:ln w="9525">
            <a:noFill/>
          </a:ln>
        </p:spPr>
        <p:txBody>
          <a:bodyPr wrap="square" anchor="t">
            <a:spAutoFit/>
          </a:bodyPr>
          <a:p>
            <a:pPr lvl="0" indent="0"/>
            <a:r>
              <a:rPr lang="en-US" altLang="zh-CN" sz="2800">
                <a:latin typeface="AR ESSENCE" panose="02000000000000000000" charset="0"/>
              </a:rPr>
              <a:t>Our advantages</a:t>
            </a:r>
            <a:endParaRPr lang="en-US" altLang="zh-CN" sz="2800">
              <a:latin typeface="AR ESSENCE" panose="02000000000000000000" charset="0"/>
            </a:endParaRPr>
          </a:p>
        </p:txBody>
      </p:sp>
      <p:sp>
        <p:nvSpPr>
          <p:cNvPr id="2" name="文本框 2"/>
          <p:cNvSpPr txBox="1"/>
          <p:nvPr/>
        </p:nvSpPr>
        <p:spPr>
          <a:xfrm>
            <a:off x="4939665" y="1390015"/>
            <a:ext cx="3816985" cy="3692525"/>
          </a:xfrm>
          <a:prstGeom prst="rect">
            <a:avLst/>
          </a:prstGeom>
          <a:noFill/>
          <a:ln w="9525">
            <a:noFill/>
          </a:ln>
        </p:spPr>
        <p:txBody>
          <a:bodyPr wrap="square" anchor="t">
            <a:spAutoFit/>
          </a:bodyPr>
          <a:p>
            <a:pPr lvl="0" indent="0"/>
            <a:r>
              <a:rPr lang="en-US" altLang="zh-CN"/>
              <a:t>      We feed material with our own feeding systems. Our material cost is usually 2 times higher than normal factories, but our parts quality is more stable. </a:t>
            </a:r>
            <a:endParaRPr lang="en-US" altLang="zh-CN"/>
          </a:p>
          <a:p>
            <a:pPr lvl="0" indent="0"/>
            <a:r>
              <a:rPr lang="en-US" altLang="zh-CN"/>
              <a:t>      Be sides, we have obtained several quality certificates, some of which are even higher standard than ISO 9001.</a:t>
            </a:r>
            <a:endParaRPr lang="en-US" altLang="zh-CN"/>
          </a:p>
          <a:p>
            <a:pPr lvl="0" indent="0"/>
            <a:r>
              <a:rPr lang="en-US" altLang="zh-CN"/>
              <a:t>      Unlike other factories, we have own CNC lathes and heat treatment furnaces, which ensure parts quality more controllable. </a:t>
            </a:r>
            <a:endParaRPr lang="en-US" altLang="zh-CN"/>
          </a:p>
        </p:txBody>
      </p:sp>
      <p:pic>
        <p:nvPicPr>
          <p:cNvPr id="3" name="图片 2" descr=")$J{XBTXZ3L`I6(4TMDIH[O"/>
          <p:cNvPicPr>
            <a:picLocks noChangeAspect="1"/>
          </p:cNvPicPr>
          <p:nvPr/>
        </p:nvPicPr>
        <p:blipFill>
          <a:blip r:embed="rId1"/>
          <a:stretch>
            <a:fillRect/>
          </a:stretch>
        </p:blipFill>
        <p:spPr>
          <a:xfrm>
            <a:off x="5080" y="0"/>
            <a:ext cx="1795780" cy="1269365"/>
          </a:xfrm>
          <a:prstGeom prst="rect">
            <a:avLst/>
          </a:prstGeom>
        </p:spPr>
      </p:pic>
      <p:pic>
        <p:nvPicPr>
          <p:cNvPr id="4" name="图片 3"/>
          <p:cNvPicPr>
            <a:picLocks noChangeAspect="1"/>
          </p:cNvPicPr>
          <p:nvPr/>
        </p:nvPicPr>
        <p:blipFill>
          <a:blip r:embed="rId2"/>
          <a:stretch>
            <a:fillRect/>
          </a:stretch>
        </p:blipFill>
        <p:spPr>
          <a:xfrm>
            <a:off x="236220" y="1343660"/>
            <a:ext cx="4199890" cy="3096895"/>
          </a:xfrm>
          <a:prstGeom prst="rect">
            <a:avLst/>
          </a:prstGeom>
        </p:spPr>
      </p:pic>
    </p:spTree>
  </p:cSld>
  <p:clrMapOvr>
    <a:masterClrMapping/>
  </p:clrMapOvr>
  <p:transition spd="slow"/>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演示文稿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微软雅黑"/>
        <a:cs typeface=""/>
      </a:majorFont>
      <a:minorFont>
        <a:latin typeface="Franklin Gothic Medium"/>
        <a:ea typeface="微软雅黑"/>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기본 디자인">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Gulim"/>
        <a:ea typeface="Gulim"/>
        <a:cs typeface=""/>
      </a:majorFont>
      <a:minorFont>
        <a:latin typeface="Gulim"/>
        <a:ea typeface="Gulim"/>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4316</Words>
  <Application>WPS 演示</Application>
  <PresentationFormat>全屏显示(16:10)</PresentationFormat>
  <Paragraphs>172</Paragraphs>
  <Slides>21</Slides>
  <Notes>0</Notes>
  <HiddenSlides>0</HiddenSlides>
  <MMClips>0</MMClips>
  <ScaleCrop>false</ScaleCrop>
  <HeadingPairs>
    <vt:vector size="6" baseType="variant">
      <vt:variant>
        <vt:lpstr>已用的字体</vt:lpstr>
      </vt:variant>
      <vt:variant>
        <vt:i4>23</vt:i4>
      </vt:variant>
      <vt:variant>
        <vt:lpstr>主题</vt:lpstr>
      </vt:variant>
      <vt:variant>
        <vt:i4>3</vt:i4>
      </vt:variant>
      <vt:variant>
        <vt:lpstr>幻灯片标题</vt:lpstr>
      </vt:variant>
      <vt:variant>
        <vt:i4>21</vt:i4>
      </vt:variant>
    </vt:vector>
  </HeadingPairs>
  <TitlesOfParts>
    <vt:vector size="47" baseType="lpstr">
      <vt:lpstr>Arial</vt:lpstr>
      <vt:lpstr>宋体</vt:lpstr>
      <vt:lpstr>Wingdings</vt:lpstr>
      <vt:lpstr>Calibri</vt:lpstr>
      <vt:lpstr>微软雅黑</vt:lpstr>
      <vt:lpstr>Franklin Gothic Medium</vt:lpstr>
      <vt:lpstr>Gulim</vt:lpstr>
      <vt:lpstr>黑体</vt:lpstr>
      <vt:lpstr>AR ESSENCE</vt:lpstr>
      <vt:lpstr>AR DARLING</vt:lpstr>
      <vt:lpstr>Gulim</vt:lpstr>
      <vt:lpstr>华文楷体</vt:lpstr>
      <vt:lpstr>Lao UI</vt:lpstr>
      <vt:lpstr>幼圆</vt:lpstr>
      <vt:lpstr>Comic Sans MS</vt:lpstr>
      <vt:lpstr>Serif Black</vt:lpstr>
      <vt:lpstr>DFKai-SB</vt:lpstr>
      <vt:lpstr>Verdana</vt:lpstr>
      <vt:lpstr>Segoe Print</vt:lpstr>
      <vt:lpstr>Arial Unicode MS</vt:lpstr>
      <vt:lpstr>Malgun Gothic</vt:lpstr>
      <vt:lpstr>Space Age</vt:lpstr>
      <vt:lpstr>MingLiU-ExtB</vt:lpstr>
      <vt:lpstr>Office 主题</vt:lpstr>
      <vt:lpstr>演示文稿1</vt:lpstr>
      <vt:lpstr>1_기본 디자인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LiuBin</dc:creator>
  <cp:lastModifiedBy>Administrator</cp:lastModifiedBy>
  <cp:revision>365</cp:revision>
  <dcterms:created xsi:type="dcterms:W3CDTF">2011-03-17T00:18:00Z</dcterms:created>
  <dcterms:modified xsi:type="dcterms:W3CDTF">2018-06-14T10:41:34Z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